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E10"/>
    <a:srgbClr val="FF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5FC618-FA32-4815-A0B8-CE5623B0F963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FC8932B1-61B9-4D66-99CB-6F996B373EA7}">
      <dgm:prSet phldrT="[Text]"/>
      <dgm:spPr>
        <a:solidFill>
          <a:srgbClr val="FF6400"/>
        </a:solidFill>
      </dgm:spPr>
      <dgm:t>
        <a:bodyPr/>
        <a:lstStyle/>
        <a:p>
          <a:r>
            <a:rPr lang="en-CA" dirty="0">
              <a:latin typeface="Daytona" panose="020B0604030500040204" pitchFamily="34" charset="0"/>
            </a:rPr>
            <a:t>Reproducible</a:t>
          </a:r>
        </a:p>
      </dgm:t>
    </dgm:pt>
    <dgm:pt modelId="{B2AB0B77-70BF-4A7B-A938-1FB0E80B9500}" type="parTrans" cxnId="{0B346BC4-2665-4C35-A7DF-731AADB958FD}">
      <dgm:prSet/>
      <dgm:spPr/>
      <dgm:t>
        <a:bodyPr/>
        <a:lstStyle/>
        <a:p>
          <a:endParaRPr lang="en-CA"/>
        </a:p>
      </dgm:t>
    </dgm:pt>
    <dgm:pt modelId="{B7E65DB4-261F-49FE-881E-6F5D48423C8D}" type="sibTrans" cxnId="{0B346BC4-2665-4C35-A7DF-731AADB958FD}">
      <dgm:prSet/>
      <dgm:spPr>
        <a:solidFill>
          <a:srgbClr val="FEBE10"/>
        </a:solidFill>
      </dgm:spPr>
      <dgm:t>
        <a:bodyPr/>
        <a:lstStyle/>
        <a:p>
          <a:endParaRPr lang="en-CA"/>
        </a:p>
      </dgm:t>
    </dgm:pt>
    <dgm:pt modelId="{687FB5AC-30C0-4E56-B397-3D58EF0A9FB6}">
      <dgm:prSet phldrT="[Text]"/>
      <dgm:spPr>
        <a:solidFill>
          <a:srgbClr val="FF6400"/>
        </a:solidFill>
      </dgm:spPr>
      <dgm:t>
        <a:bodyPr/>
        <a:lstStyle/>
        <a:p>
          <a:r>
            <a:rPr lang="en-CA" dirty="0">
              <a:latin typeface="Daytona" panose="020B0604030500040204" pitchFamily="34" charset="0"/>
            </a:rPr>
            <a:t>Replicable</a:t>
          </a:r>
        </a:p>
      </dgm:t>
    </dgm:pt>
    <dgm:pt modelId="{3213F8C7-6D76-4CC2-B6C1-AFE12734F83F}" type="parTrans" cxnId="{92194FA8-6CF1-488D-9300-94FA23FAD404}">
      <dgm:prSet/>
      <dgm:spPr/>
      <dgm:t>
        <a:bodyPr/>
        <a:lstStyle/>
        <a:p>
          <a:endParaRPr lang="en-CA"/>
        </a:p>
      </dgm:t>
    </dgm:pt>
    <dgm:pt modelId="{8B289289-9BC6-44D0-A69E-8CB5E9E0CC5B}" type="sibTrans" cxnId="{92194FA8-6CF1-488D-9300-94FA23FAD404}">
      <dgm:prSet/>
      <dgm:spPr>
        <a:solidFill>
          <a:srgbClr val="FEBE10"/>
        </a:solidFill>
      </dgm:spPr>
      <dgm:t>
        <a:bodyPr/>
        <a:lstStyle/>
        <a:p>
          <a:endParaRPr lang="en-CA"/>
        </a:p>
      </dgm:t>
    </dgm:pt>
    <dgm:pt modelId="{44A87C22-5D0E-43C1-916E-629A949EF384}">
      <dgm:prSet phldrT="[Text]"/>
      <dgm:spPr>
        <a:solidFill>
          <a:srgbClr val="FF6400"/>
        </a:solidFill>
      </dgm:spPr>
      <dgm:t>
        <a:bodyPr/>
        <a:lstStyle/>
        <a:p>
          <a:r>
            <a:rPr lang="en-CA" dirty="0">
              <a:latin typeface="Daytona" panose="020B0604020202020204" pitchFamily="34" charset="0"/>
            </a:rPr>
            <a:t>Reliable</a:t>
          </a:r>
        </a:p>
      </dgm:t>
    </dgm:pt>
    <dgm:pt modelId="{A461230D-A608-4434-A96B-F9444828440A}" type="parTrans" cxnId="{0E6456CE-88CE-4DF4-BEBD-8721B8DC19EB}">
      <dgm:prSet/>
      <dgm:spPr/>
      <dgm:t>
        <a:bodyPr/>
        <a:lstStyle/>
        <a:p>
          <a:endParaRPr lang="en-CA"/>
        </a:p>
      </dgm:t>
    </dgm:pt>
    <dgm:pt modelId="{372FF194-11DF-4BE4-B3A6-7DEE71C67B58}" type="sibTrans" cxnId="{0E6456CE-88CE-4DF4-BEBD-8721B8DC19EB}">
      <dgm:prSet/>
      <dgm:spPr>
        <a:solidFill>
          <a:srgbClr val="FEBE10"/>
        </a:solidFill>
      </dgm:spPr>
      <dgm:t>
        <a:bodyPr/>
        <a:lstStyle/>
        <a:p>
          <a:endParaRPr lang="en-CA"/>
        </a:p>
      </dgm:t>
    </dgm:pt>
    <dgm:pt modelId="{E24F3C83-520F-4B09-9DC6-B87178A6BB81}" type="pres">
      <dgm:prSet presAssocID="{355FC618-FA32-4815-A0B8-CE5623B0F963}" presName="Name0" presStyleCnt="0">
        <dgm:presLayoutVars>
          <dgm:dir/>
          <dgm:resizeHandles val="exact"/>
        </dgm:presLayoutVars>
      </dgm:prSet>
      <dgm:spPr/>
    </dgm:pt>
    <dgm:pt modelId="{DD706A62-5089-487C-A583-769773EC50DA}" type="pres">
      <dgm:prSet presAssocID="{FC8932B1-61B9-4D66-99CB-6F996B373EA7}" presName="node" presStyleLbl="node1" presStyleIdx="0" presStyleCnt="3">
        <dgm:presLayoutVars>
          <dgm:bulletEnabled val="1"/>
        </dgm:presLayoutVars>
      </dgm:prSet>
      <dgm:spPr/>
    </dgm:pt>
    <dgm:pt modelId="{A0DC8613-EBBA-4C4E-B117-20F5BC8A2A41}" type="pres">
      <dgm:prSet presAssocID="{B7E65DB4-261F-49FE-881E-6F5D48423C8D}" presName="sibTrans" presStyleLbl="sibTrans2D1" presStyleIdx="0" presStyleCnt="3"/>
      <dgm:spPr/>
    </dgm:pt>
    <dgm:pt modelId="{6EDC6DF7-38CA-40C6-9A91-DB8C986CA033}" type="pres">
      <dgm:prSet presAssocID="{B7E65DB4-261F-49FE-881E-6F5D48423C8D}" presName="connectorText" presStyleLbl="sibTrans2D1" presStyleIdx="0" presStyleCnt="3"/>
      <dgm:spPr/>
    </dgm:pt>
    <dgm:pt modelId="{B8AE3B64-A022-4505-BC17-C075F2D455AA}" type="pres">
      <dgm:prSet presAssocID="{687FB5AC-30C0-4E56-B397-3D58EF0A9FB6}" presName="node" presStyleLbl="node1" presStyleIdx="1" presStyleCnt="3">
        <dgm:presLayoutVars>
          <dgm:bulletEnabled val="1"/>
        </dgm:presLayoutVars>
      </dgm:prSet>
      <dgm:spPr/>
    </dgm:pt>
    <dgm:pt modelId="{CB121695-9605-49A6-BEE8-DD07A3DF87B6}" type="pres">
      <dgm:prSet presAssocID="{8B289289-9BC6-44D0-A69E-8CB5E9E0CC5B}" presName="sibTrans" presStyleLbl="sibTrans2D1" presStyleIdx="1" presStyleCnt="3"/>
      <dgm:spPr/>
    </dgm:pt>
    <dgm:pt modelId="{DFCA6517-685F-40F5-A635-CC1507557CAB}" type="pres">
      <dgm:prSet presAssocID="{8B289289-9BC6-44D0-A69E-8CB5E9E0CC5B}" presName="connectorText" presStyleLbl="sibTrans2D1" presStyleIdx="1" presStyleCnt="3"/>
      <dgm:spPr/>
    </dgm:pt>
    <dgm:pt modelId="{B41B1EE8-692D-4A0F-99A5-D51F277B4651}" type="pres">
      <dgm:prSet presAssocID="{44A87C22-5D0E-43C1-916E-629A949EF384}" presName="node" presStyleLbl="node1" presStyleIdx="2" presStyleCnt="3">
        <dgm:presLayoutVars>
          <dgm:bulletEnabled val="1"/>
        </dgm:presLayoutVars>
      </dgm:prSet>
      <dgm:spPr/>
    </dgm:pt>
    <dgm:pt modelId="{73128F77-175C-43CF-8C5E-67FCBB3B58CE}" type="pres">
      <dgm:prSet presAssocID="{372FF194-11DF-4BE4-B3A6-7DEE71C67B58}" presName="sibTrans" presStyleLbl="sibTrans2D1" presStyleIdx="2" presStyleCnt="3"/>
      <dgm:spPr/>
    </dgm:pt>
    <dgm:pt modelId="{36AD15DF-90D8-4203-9E1F-34725D0A7675}" type="pres">
      <dgm:prSet presAssocID="{372FF194-11DF-4BE4-B3A6-7DEE71C67B58}" presName="connectorText" presStyleLbl="sibTrans2D1" presStyleIdx="2" presStyleCnt="3"/>
      <dgm:spPr/>
    </dgm:pt>
  </dgm:ptLst>
  <dgm:cxnLst>
    <dgm:cxn modelId="{396EE221-2423-4084-93E0-A64F69863770}" type="presOf" srcId="{44A87C22-5D0E-43C1-916E-629A949EF384}" destId="{B41B1EE8-692D-4A0F-99A5-D51F277B4651}" srcOrd="0" destOrd="0" presId="urn:microsoft.com/office/officeart/2005/8/layout/cycle7"/>
    <dgm:cxn modelId="{7711AF3E-8434-4AC9-AD1F-763432CCC523}" type="presOf" srcId="{372FF194-11DF-4BE4-B3A6-7DEE71C67B58}" destId="{73128F77-175C-43CF-8C5E-67FCBB3B58CE}" srcOrd="0" destOrd="0" presId="urn:microsoft.com/office/officeart/2005/8/layout/cycle7"/>
    <dgm:cxn modelId="{24F36065-B377-470C-9AFB-4082CA60EB38}" type="presOf" srcId="{355FC618-FA32-4815-A0B8-CE5623B0F963}" destId="{E24F3C83-520F-4B09-9DC6-B87178A6BB81}" srcOrd="0" destOrd="0" presId="urn:microsoft.com/office/officeart/2005/8/layout/cycle7"/>
    <dgm:cxn modelId="{A84CAD9F-AE93-4ED9-AF25-6EE7F74DF7E2}" type="presOf" srcId="{FC8932B1-61B9-4D66-99CB-6F996B373EA7}" destId="{DD706A62-5089-487C-A583-769773EC50DA}" srcOrd="0" destOrd="0" presId="urn:microsoft.com/office/officeart/2005/8/layout/cycle7"/>
    <dgm:cxn modelId="{68D936A6-4BB8-44A7-912E-9C33C563889F}" type="presOf" srcId="{B7E65DB4-261F-49FE-881E-6F5D48423C8D}" destId="{6EDC6DF7-38CA-40C6-9A91-DB8C986CA033}" srcOrd="1" destOrd="0" presId="urn:microsoft.com/office/officeart/2005/8/layout/cycle7"/>
    <dgm:cxn modelId="{92194FA8-6CF1-488D-9300-94FA23FAD404}" srcId="{355FC618-FA32-4815-A0B8-CE5623B0F963}" destId="{687FB5AC-30C0-4E56-B397-3D58EF0A9FB6}" srcOrd="1" destOrd="0" parTransId="{3213F8C7-6D76-4CC2-B6C1-AFE12734F83F}" sibTransId="{8B289289-9BC6-44D0-A69E-8CB5E9E0CC5B}"/>
    <dgm:cxn modelId="{E0BAE7B1-800B-4401-9E1C-63CE36C5BF90}" type="presOf" srcId="{8B289289-9BC6-44D0-A69E-8CB5E9E0CC5B}" destId="{CB121695-9605-49A6-BEE8-DD07A3DF87B6}" srcOrd="0" destOrd="0" presId="urn:microsoft.com/office/officeart/2005/8/layout/cycle7"/>
    <dgm:cxn modelId="{306E3AB9-BF33-4798-A674-DBFB9BAD4766}" type="presOf" srcId="{B7E65DB4-261F-49FE-881E-6F5D48423C8D}" destId="{A0DC8613-EBBA-4C4E-B117-20F5BC8A2A41}" srcOrd="0" destOrd="0" presId="urn:microsoft.com/office/officeart/2005/8/layout/cycle7"/>
    <dgm:cxn modelId="{0B346BC4-2665-4C35-A7DF-731AADB958FD}" srcId="{355FC618-FA32-4815-A0B8-CE5623B0F963}" destId="{FC8932B1-61B9-4D66-99CB-6F996B373EA7}" srcOrd="0" destOrd="0" parTransId="{B2AB0B77-70BF-4A7B-A938-1FB0E80B9500}" sibTransId="{B7E65DB4-261F-49FE-881E-6F5D48423C8D}"/>
    <dgm:cxn modelId="{759B7AC9-62B0-45D5-9BD2-0073DCD2E8BE}" type="presOf" srcId="{8B289289-9BC6-44D0-A69E-8CB5E9E0CC5B}" destId="{DFCA6517-685F-40F5-A635-CC1507557CAB}" srcOrd="1" destOrd="0" presId="urn:microsoft.com/office/officeart/2005/8/layout/cycle7"/>
    <dgm:cxn modelId="{BC0E39CC-7B8A-41E8-9176-ADED9FE69C67}" type="presOf" srcId="{372FF194-11DF-4BE4-B3A6-7DEE71C67B58}" destId="{36AD15DF-90D8-4203-9E1F-34725D0A7675}" srcOrd="1" destOrd="0" presId="urn:microsoft.com/office/officeart/2005/8/layout/cycle7"/>
    <dgm:cxn modelId="{0E6456CE-88CE-4DF4-BEBD-8721B8DC19EB}" srcId="{355FC618-FA32-4815-A0B8-CE5623B0F963}" destId="{44A87C22-5D0E-43C1-916E-629A949EF384}" srcOrd="2" destOrd="0" parTransId="{A461230D-A608-4434-A96B-F9444828440A}" sibTransId="{372FF194-11DF-4BE4-B3A6-7DEE71C67B58}"/>
    <dgm:cxn modelId="{B37865D7-98A3-40EB-B5CE-3F996DAE6F63}" type="presOf" srcId="{687FB5AC-30C0-4E56-B397-3D58EF0A9FB6}" destId="{B8AE3B64-A022-4505-BC17-C075F2D455AA}" srcOrd="0" destOrd="0" presId="urn:microsoft.com/office/officeart/2005/8/layout/cycle7"/>
    <dgm:cxn modelId="{D0BDCC51-0FF6-44A0-A750-2E0BC5E721AC}" type="presParOf" srcId="{E24F3C83-520F-4B09-9DC6-B87178A6BB81}" destId="{DD706A62-5089-487C-A583-769773EC50DA}" srcOrd="0" destOrd="0" presId="urn:microsoft.com/office/officeart/2005/8/layout/cycle7"/>
    <dgm:cxn modelId="{EEF211E4-50A0-4746-8925-0442CBC2D489}" type="presParOf" srcId="{E24F3C83-520F-4B09-9DC6-B87178A6BB81}" destId="{A0DC8613-EBBA-4C4E-B117-20F5BC8A2A41}" srcOrd="1" destOrd="0" presId="urn:microsoft.com/office/officeart/2005/8/layout/cycle7"/>
    <dgm:cxn modelId="{C7633009-0076-4ECB-95E9-439DB10B242A}" type="presParOf" srcId="{A0DC8613-EBBA-4C4E-B117-20F5BC8A2A41}" destId="{6EDC6DF7-38CA-40C6-9A91-DB8C986CA033}" srcOrd="0" destOrd="0" presId="urn:microsoft.com/office/officeart/2005/8/layout/cycle7"/>
    <dgm:cxn modelId="{C998FB1D-7462-4D76-BBC0-9E2D0FD75C7A}" type="presParOf" srcId="{E24F3C83-520F-4B09-9DC6-B87178A6BB81}" destId="{B8AE3B64-A022-4505-BC17-C075F2D455AA}" srcOrd="2" destOrd="0" presId="urn:microsoft.com/office/officeart/2005/8/layout/cycle7"/>
    <dgm:cxn modelId="{A0D082CF-4D0D-432E-8EF3-AF0FF4E2EAF2}" type="presParOf" srcId="{E24F3C83-520F-4B09-9DC6-B87178A6BB81}" destId="{CB121695-9605-49A6-BEE8-DD07A3DF87B6}" srcOrd="3" destOrd="0" presId="urn:microsoft.com/office/officeart/2005/8/layout/cycle7"/>
    <dgm:cxn modelId="{16E2C5DF-C775-4443-BE5E-E03372668D72}" type="presParOf" srcId="{CB121695-9605-49A6-BEE8-DD07A3DF87B6}" destId="{DFCA6517-685F-40F5-A635-CC1507557CAB}" srcOrd="0" destOrd="0" presId="urn:microsoft.com/office/officeart/2005/8/layout/cycle7"/>
    <dgm:cxn modelId="{3A9E3861-CC3B-4A8C-AC7D-28D668457252}" type="presParOf" srcId="{E24F3C83-520F-4B09-9DC6-B87178A6BB81}" destId="{B41B1EE8-692D-4A0F-99A5-D51F277B4651}" srcOrd="4" destOrd="0" presId="urn:microsoft.com/office/officeart/2005/8/layout/cycle7"/>
    <dgm:cxn modelId="{5D179F57-988C-4281-B1FF-E2F9945E12C2}" type="presParOf" srcId="{E24F3C83-520F-4B09-9DC6-B87178A6BB81}" destId="{73128F77-175C-43CF-8C5E-67FCBB3B58CE}" srcOrd="5" destOrd="0" presId="urn:microsoft.com/office/officeart/2005/8/layout/cycle7"/>
    <dgm:cxn modelId="{0643DFF5-9EBC-4A25-925B-461BB619992C}" type="presParOf" srcId="{73128F77-175C-43CF-8C5E-67FCBB3B58CE}" destId="{36AD15DF-90D8-4203-9E1F-34725D0A7675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06A62-5089-487C-A583-769773EC50DA}">
      <dsp:nvSpPr>
        <dsp:cNvPr id="0" name=""/>
        <dsp:cNvSpPr/>
      </dsp:nvSpPr>
      <dsp:spPr>
        <a:xfrm>
          <a:off x="2661046" y="1572"/>
          <a:ext cx="2805906" cy="1402953"/>
        </a:xfrm>
        <a:prstGeom prst="roundRect">
          <a:avLst>
            <a:gd name="adj" fmla="val 10000"/>
          </a:avLst>
        </a:prstGeom>
        <a:solidFill>
          <a:srgbClr val="FF64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>
              <a:latin typeface="Daytona" panose="020B0604030500040204" pitchFamily="34" charset="0"/>
            </a:rPr>
            <a:t>Reproducible</a:t>
          </a:r>
        </a:p>
      </dsp:txBody>
      <dsp:txXfrm>
        <a:off x="2702137" y="42663"/>
        <a:ext cx="2723724" cy="1320771"/>
      </dsp:txXfrm>
    </dsp:sp>
    <dsp:sp modelId="{A0DC8613-EBBA-4C4E-B117-20F5BC8A2A41}">
      <dsp:nvSpPr>
        <dsp:cNvPr id="0" name=""/>
        <dsp:cNvSpPr/>
      </dsp:nvSpPr>
      <dsp:spPr>
        <a:xfrm rot="3600000">
          <a:off x="4491365" y="2463816"/>
          <a:ext cx="1461927" cy="491033"/>
        </a:xfrm>
        <a:prstGeom prst="leftRightArrow">
          <a:avLst>
            <a:gd name="adj1" fmla="val 60000"/>
            <a:gd name="adj2" fmla="val 50000"/>
          </a:avLst>
        </a:prstGeom>
        <a:solidFill>
          <a:srgbClr val="FEBE1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100" kern="1200"/>
        </a:p>
      </dsp:txBody>
      <dsp:txXfrm>
        <a:off x="4638675" y="2562023"/>
        <a:ext cx="1167307" cy="294619"/>
      </dsp:txXfrm>
    </dsp:sp>
    <dsp:sp modelId="{B8AE3B64-A022-4505-BC17-C075F2D455AA}">
      <dsp:nvSpPr>
        <dsp:cNvPr id="0" name=""/>
        <dsp:cNvSpPr/>
      </dsp:nvSpPr>
      <dsp:spPr>
        <a:xfrm>
          <a:off x="4977704" y="4014141"/>
          <a:ext cx="2805906" cy="1402953"/>
        </a:xfrm>
        <a:prstGeom prst="roundRect">
          <a:avLst>
            <a:gd name="adj" fmla="val 10000"/>
          </a:avLst>
        </a:prstGeom>
        <a:solidFill>
          <a:srgbClr val="FF64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>
              <a:latin typeface="Daytona" panose="020B0604030500040204" pitchFamily="34" charset="0"/>
            </a:rPr>
            <a:t>Replicable</a:t>
          </a:r>
        </a:p>
      </dsp:txBody>
      <dsp:txXfrm>
        <a:off x="5018795" y="4055232"/>
        <a:ext cx="2723724" cy="1320771"/>
      </dsp:txXfrm>
    </dsp:sp>
    <dsp:sp modelId="{CB121695-9605-49A6-BEE8-DD07A3DF87B6}">
      <dsp:nvSpPr>
        <dsp:cNvPr id="0" name=""/>
        <dsp:cNvSpPr/>
      </dsp:nvSpPr>
      <dsp:spPr>
        <a:xfrm rot="10800000">
          <a:off x="3333036" y="4470101"/>
          <a:ext cx="1461927" cy="491033"/>
        </a:xfrm>
        <a:prstGeom prst="leftRightArrow">
          <a:avLst>
            <a:gd name="adj1" fmla="val 60000"/>
            <a:gd name="adj2" fmla="val 50000"/>
          </a:avLst>
        </a:prstGeom>
        <a:solidFill>
          <a:srgbClr val="FEBE1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100" kern="1200"/>
        </a:p>
      </dsp:txBody>
      <dsp:txXfrm rot="10800000">
        <a:off x="3480346" y="4568308"/>
        <a:ext cx="1167307" cy="294619"/>
      </dsp:txXfrm>
    </dsp:sp>
    <dsp:sp modelId="{B41B1EE8-692D-4A0F-99A5-D51F277B4651}">
      <dsp:nvSpPr>
        <dsp:cNvPr id="0" name=""/>
        <dsp:cNvSpPr/>
      </dsp:nvSpPr>
      <dsp:spPr>
        <a:xfrm>
          <a:off x="344389" y="4014141"/>
          <a:ext cx="2805906" cy="1402953"/>
        </a:xfrm>
        <a:prstGeom prst="roundRect">
          <a:avLst>
            <a:gd name="adj" fmla="val 10000"/>
          </a:avLst>
        </a:prstGeom>
        <a:solidFill>
          <a:srgbClr val="FF64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>
              <a:latin typeface="Daytona" panose="020B0604020202020204" pitchFamily="34" charset="0"/>
            </a:rPr>
            <a:t>Reliable</a:t>
          </a:r>
        </a:p>
      </dsp:txBody>
      <dsp:txXfrm>
        <a:off x="385480" y="4055232"/>
        <a:ext cx="2723724" cy="1320771"/>
      </dsp:txXfrm>
    </dsp:sp>
    <dsp:sp modelId="{73128F77-175C-43CF-8C5E-67FCBB3B58CE}">
      <dsp:nvSpPr>
        <dsp:cNvPr id="0" name=""/>
        <dsp:cNvSpPr/>
      </dsp:nvSpPr>
      <dsp:spPr>
        <a:xfrm rot="18000000">
          <a:off x="2174707" y="2463816"/>
          <a:ext cx="1461927" cy="491033"/>
        </a:xfrm>
        <a:prstGeom prst="leftRightArrow">
          <a:avLst>
            <a:gd name="adj1" fmla="val 60000"/>
            <a:gd name="adj2" fmla="val 50000"/>
          </a:avLst>
        </a:prstGeom>
        <a:solidFill>
          <a:srgbClr val="FEBE1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100" kern="1200"/>
        </a:p>
      </dsp:txBody>
      <dsp:txXfrm>
        <a:off x="2322017" y="2562023"/>
        <a:ext cx="1167307" cy="294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1243-3490-4AF1-B0D3-5168B98BF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C3976-378A-4488-83A8-E7A520E70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C3C7D-328F-4E95-8779-60805A70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32D5-E7C5-4122-8AA8-0D668E0EC9DD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F9B40-3473-4354-90AF-96163354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ADE3-C330-4AE9-A990-663A935F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16A5-70CF-4507-A8AC-6BAD5B674D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99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808F-1458-46ED-B55D-6745B742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96ED4-F47E-4617-BD87-D76AD494B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82FD1-F41E-44D0-A315-4557996D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32D5-E7C5-4122-8AA8-0D668E0EC9DD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67609-3719-4C7B-AD78-7251774A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8745D-CCD6-4422-B02B-972FC000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16A5-70CF-4507-A8AC-6BAD5B674D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671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B27AF-A1C0-4CE3-8016-E7A7AB66A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1CF9F-E2D8-4C0F-AF52-E35FF51A9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3CBA3-7A0E-4AFC-8DEB-93C9146A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32D5-E7C5-4122-8AA8-0D668E0EC9DD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4AD11-556C-42B9-8557-56D7DA4D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F420-9055-4F9B-8D6E-8C165E04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16A5-70CF-4507-A8AC-6BAD5B674D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104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8B37-B54B-4D15-81B7-CED9BF76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D6FA1-7D08-45FA-9378-DEC46F467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DBC06-1074-4344-ACAC-0357C0ED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32D5-E7C5-4122-8AA8-0D668E0EC9DD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1D52C-68CE-4302-9CE3-EFFA3264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22A40-A2A8-4A42-9DC2-F24F4A74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16A5-70CF-4507-A8AC-6BAD5B674D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064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664C-5200-4E08-A9AF-B0CB0969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67E4C-EF52-493D-BE67-21DF692B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17B27-8253-42AD-B5AD-DAE9B400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32D5-E7C5-4122-8AA8-0D668E0EC9DD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C69BE-7982-4AB1-8824-58B4AC86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D5E6E-2935-42B2-84A6-71D7DCDC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16A5-70CF-4507-A8AC-6BAD5B674D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42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5911-B520-43EB-9F70-301A7DA5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C5DAE-3C36-4248-B268-8A550DA9C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87478-558D-49BB-BAA0-37C16F627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89677-DB3C-4DBB-BCEA-C5CE9171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32D5-E7C5-4122-8AA8-0D668E0EC9DD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9ED7C-CF26-400A-A97B-6E85FB8D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27401-D015-4D78-A032-E0B8701F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16A5-70CF-4507-A8AC-6BAD5B674D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08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C220-643F-4459-8802-39AF0D38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25879-C5DF-47F0-B3A1-B5F52F47B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EA27F-4077-454F-8909-0148D01F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832C0-7C41-4670-89E4-C767C3EDB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BAFCF-0F2B-46D3-9016-3C64FF600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8A913-F2B6-4524-95DC-D17B0783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32D5-E7C5-4122-8AA8-0D668E0EC9DD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7DB94-F159-440F-B33E-684E2925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E67132-A589-4511-B884-4B37620B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16A5-70CF-4507-A8AC-6BAD5B674D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574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EA6C-4E6A-435E-9482-E0781357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95D8B-E68A-4FC4-9E93-FA7D7D64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32D5-E7C5-4122-8AA8-0D668E0EC9DD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5849F-5BBF-4FF4-91B2-7ABD5964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C1CE5-56EC-4037-8E4F-75EFE564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16A5-70CF-4507-A8AC-6BAD5B674D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653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8C610D-2475-48E5-8BB1-1BB58C35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32D5-E7C5-4122-8AA8-0D668E0EC9DD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41170-3EFF-4EBB-9D35-5DB8FC78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06FFE-D16A-4362-8BE5-47678349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16A5-70CF-4507-A8AC-6BAD5B674D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864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14A8-E1E3-4746-B9EF-5D6A4063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A6F9D-5C0C-4F85-B2D1-336B425CB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BEC32-261E-4C9E-B6B4-850567473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20C0F-5889-4C58-943A-01439BCF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32D5-E7C5-4122-8AA8-0D668E0EC9DD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D2955-82F7-41D9-AF76-53EC547E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927DC-2296-4C66-AF77-822195DA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16A5-70CF-4507-A8AC-6BAD5B674D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997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7C74-4B92-4144-8231-C8908629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BD7B1-14B7-4F04-ADB3-EAC4B3085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3A6BD-8C62-4A4A-B783-50C866DDC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A24B6-B4D5-40FC-946B-32DDF584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32D5-E7C5-4122-8AA8-0D668E0EC9DD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E41E5-4619-44A9-BAE3-A7DF70303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EA2A7-22F5-495C-8141-974D14CC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16A5-70CF-4507-A8AC-6BAD5B674D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004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0F03E9-2FC2-48A7-A3CA-FF50C0DA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3E238-DDEE-443F-818B-71D17F5FF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69F18-BE06-4B03-84A0-8E61C271F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E32D5-E7C5-4122-8AA8-0D668E0EC9DD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D23F1-23E0-4D45-B792-D72035B2D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09EE5-D4D7-4167-9B30-B4E755AF5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16A5-70CF-4507-A8AC-6BAD5B674D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776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3.png"/><Relationship Id="rId10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3.png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1AE6205-9E31-4AC2-AD86-A5760ECB52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51757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444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6C4975D-D189-43AB-BC61-89F682644F92}"/>
              </a:ext>
            </a:extLst>
          </p:cNvPr>
          <p:cNvGrpSpPr/>
          <p:nvPr/>
        </p:nvGrpSpPr>
        <p:grpSpPr>
          <a:xfrm>
            <a:off x="335770" y="698711"/>
            <a:ext cx="8339989" cy="3765526"/>
            <a:chOff x="335770" y="698711"/>
            <a:chExt cx="8339989" cy="3765526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AC99A2EF-C5E2-4E45-81A4-8A046628F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8383" y="708236"/>
              <a:ext cx="1852613" cy="2147888"/>
            </a:xfrm>
            <a:prstGeom prst="rect">
              <a:avLst/>
            </a:prstGeom>
          </p:spPr>
        </p:pic>
        <p:pic>
          <p:nvPicPr>
            <p:cNvPr id="5" name="Picture 4" descr="A picture containing text, electronics, computer&#10;&#10;Description automatically generated">
              <a:extLst>
                <a:ext uri="{FF2B5EF4-FFF2-40B4-BE49-F238E27FC236}">
                  <a16:creationId xmlns:a16="http://schemas.microsoft.com/office/drawing/2014/main" id="{1D2B9B26-9D83-48AD-9992-44E922EE8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770" y="698711"/>
              <a:ext cx="1852613" cy="2157413"/>
            </a:xfrm>
            <a:prstGeom prst="rect">
              <a:avLst/>
            </a:prstGeom>
          </p:spPr>
        </p:pic>
        <p:pic>
          <p:nvPicPr>
            <p:cNvPr id="6" name="Picture 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A0C691C7-C899-49C0-A1DC-F1882E67B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876" y="708236"/>
              <a:ext cx="1847850" cy="2152650"/>
            </a:xfrm>
            <a:prstGeom prst="rect">
              <a:avLst/>
            </a:prstGeom>
          </p:spPr>
        </p:pic>
        <p:pic>
          <p:nvPicPr>
            <p:cNvPr id="7" name="Picture 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1A0815E7-77A1-4E38-9A1F-7DE2A7DE9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899" y="2311587"/>
              <a:ext cx="1847850" cy="2152650"/>
            </a:xfrm>
            <a:prstGeom prst="rect">
              <a:avLst/>
            </a:prstGeom>
          </p:spPr>
        </p:pic>
        <p:pic>
          <p:nvPicPr>
            <p:cNvPr id="8" name="Picture 7" descr="Logo, company name&#10;&#10;Description automatically generated">
              <a:extLst>
                <a:ext uri="{FF2B5EF4-FFF2-40B4-BE49-F238E27FC236}">
                  <a16:creationId xmlns:a16="http://schemas.microsoft.com/office/drawing/2014/main" id="{837D015F-7929-4A34-912F-8EED418F8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3026" y="712805"/>
              <a:ext cx="1847850" cy="2152650"/>
            </a:xfrm>
            <a:prstGeom prst="rect">
              <a:avLst/>
            </a:prstGeom>
          </p:spPr>
        </p:pic>
        <p:pic>
          <p:nvPicPr>
            <p:cNvPr id="9" name="Picture 8" descr="A picture containing text, businesscard, sign&#10;&#10;Description automatically generated">
              <a:extLst>
                <a:ext uri="{FF2B5EF4-FFF2-40B4-BE49-F238E27FC236}">
                  <a16:creationId xmlns:a16="http://schemas.microsoft.com/office/drawing/2014/main" id="{45BE165F-9B27-4147-B205-75013893D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049" y="2304154"/>
              <a:ext cx="1847850" cy="2152650"/>
            </a:xfrm>
            <a:prstGeom prst="rect">
              <a:avLst/>
            </a:prstGeom>
          </p:spPr>
        </p:pic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CA7FECF1-A7D8-4DA2-AFFB-1DC3338DF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3860" y="2311587"/>
              <a:ext cx="1851025" cy="2152650"/>
            </a:xfrm>
            <a:prstGeom prst="rect">
              <a:avLst/>
            </a:prstGeom>
          </p:spPr>
        </p:pic>
        <p:pic>
          <p:nvPicPr>
            <p:cNvPr id="11" name="Picture 10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E0E5E258-1176-429F-B491-D22CFD260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4734" y="2310925"/>
              <a:ext cx="1851025" cy="2152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042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B91B80D-B4F7-473E-A949-0D29EBEBE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31" y="225716"/>
            <a:ext cx="2438400" cy="2438400"/>
          </a:xfrm>
          <a:prstGeom prst="rect">
            <a:avLst/>
          </a:prstGeom>
        </p:spPr>
      </p:pic>
      <p:pic>
        <p:nvPicPr>
          <p:cNvPr id="9" name="Picture 8" descr="A picture containing jack, file, blue&#10;&#10;Description automatically generated">
            <a:extLst>
              <a:ext uri="{FF2B5EF4-FFF2-40B4-BE49-F238E27FC236}">
                <a16:creationId xmlns:a16="http://schemas.microsoft.com/office/drawing/2014/main" id="{1DDC1A8A-E878-480C-A0F7-4D0C38F29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06" y="225716"/>
            <a:ext cx="2438400" cy="2438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7B6479-A0A4-47AC-93CE-F9B4F524C209}"/>
                  </a:ext>
                </a:extLst>
              </p:cNvPr>
              <p:cNvSpPr txBox="1"/>
              <p:nvPr/>
            </p:nvSpPr>
            <p:spPr>
              <a:xfrm>
                <a:off x="4725002" y="983251"/>
                <a:ext cx="691489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6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7B6479-A0A4-47AC-93CE-F9B4F524C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002" y="983251"/>
                <a:ext cx="691489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25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9FD37D9-611A-4E93-902B-4741456CF83E}"/>
              </a:ext>
            </a:extLst>
          </p:cNvPr>
          <p:cNvGrpSpPr/>
          <p:nvPr/>
        </p:nvGrpSpPr>
        <p:grpSpPr>
          <a:xfrm>
            <a:off x="2039661" y="780176"/>
            <a:ext cx="9798789" cy="5434788"/>
            <a:chOff x="2039661" y="780176"/>
            <a:chExt cx="9798789" cy="54347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D5D1B53-B864-41A6-BB09-314605D9FABA}"/>
                </a:ext>
              </a:extLst>
            </p:cNvPr>
            <p:cNvGrpSpPr/>
            <p:nvPr/>
          </p:nvGrpSpPr>
          <p:grpSpPr>
            <a:xfrm>
              <a:off x="2039661" y="1484851"/>
              <a:ext cx="1898523" cy="4730113"/>
              <a:chOff x="4552950" y="485775"/>
              <a:chExt cx="2438400" cy="6075200"/>
            </a:xfrm>
          </p:grpSpPr>
          <p:pic>
            <p:nvPicPr>
              <p:cNvPr id="5" name="Picture 4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562F81E0-7326-433A-8F07-A85BF2F55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2950" y="485775"/>
                <a:ext cx="2438400" cy="2438400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jack, file, blue&#10;&#10;Description automatically generated">
                <a:extLst>
                  <a:ext uri="{FF2B5EF4-FFF2-40B4-BE49-F238E27FC236}">
                    <a16:creationId xmlns:a16="http://schemas.microsoft.com/office/drawing/2014/main" id="{D94BADCC-F56D-4F23-87B9-9C6A07502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2950" y="4122575"/>
                <a:ext cx="2438400" cy="2438400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A7BF9F0-5728-4BAB-BA08-0C169FC5EA79}"/>
                      </a:ext>
                    </a:extLst>
                  </p:cNvPr>
                  <p:cNvSpPr txBox="1"/>
                  <p:nvPr/>
                </p:nvSpPr>
                <p:spPr>
                  <a:xfrm>
                    <a:off x="5404511" y="2973814"/>
                    <a:ext cx="691489" cy="92333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6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CA" sz="6000" dirty="0"/>
                  </a:p>
                </p:txBody>
              </p:sp>
            </mc:Choice>
            <mc:Fallback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A7BF9F0-5728-4BAB-BA08-0C169FC5EA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4511" y="2973814"/>
                    <a:ext cx="691489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542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416B2B0-2DC4-4833-9364-4F5F9C157E68}"/>
                </a:ext>
              </a:extLst>
            </p:cNvPr>
            <p:cNvGrpSpPr/>
            <p:nvPr/>
          </p:nvGrpSpPr>
          <p:grpSpPr>
            <a:xfrm>
              <a:off x="6003721" y="1382026"/>
              <a:ext cx="5834729" cy="4832938"/>
              <a:chOff x="2240556" y="626868"/>
              <a:chExt cx="6569469" cy="5441527"/>
            </a:xfrm>
          </p:grpSpPr>
          <p:pic>
            <p:nvPicPr>
              <p:cNvPr id="9" name="Picture 8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60A5624E-1C42-41E3-9E95-0509B15326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1506" y="626868"/>
                <a:ext cx="1852613" cy="2147888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text, electronics, computer&#10;&#10;Description automatically generated">
                <a:extLst>
                  <a:ext uri="{FF2B5EF4-FFF2-40B4-BE49-F238E27FC236}">
                    <a16:creationId xmlns:a16="http://schemas.microsoft.com/office/drawing/2014/main" id="{7D622587-9333-4850-B317-892B364742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0556" y="2263775"/>
                <a:ext cx="1852613" cy="2157413"/>
              </a:xfrm>
              <a:prstGeom prst="rect">
                <a:avLst/>
              </a:prstGeom>
            </p:spPr>
          </p:pic>
          <p:pic>
            <p:nvPicPr>
              <p:cNvPr id="11" name="Picture 10" descr="Graphical user interface, application&#10;&#10;Description automatically generated">
                <a:extLst>
                  <a:ext uri="{FF2B5EF4-FFF2-40B4-BE49-F238E27FC236}">
                    <a16:creationId xmlns:a16="http://schemas.microsoft.com/office/drawing/2014/main" id="{C9586592-70C3-4175-8F19-84B7C33DAB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4800" y="2273106"/>
                <a:ext cx="1847850" cy="2152650"/>
              </a:xfrm>
              <a:prstGeom prst="rect">
                <a:avLst/>
              </a:prstGeom>
            </p:spPr>
          </p:pic>
          <p:pic>
            <p:nvPicPr>
              <p:cNvPr id="12" name="Picture 11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4401A882-589D-4E22-AE92-655FAFD2D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2824" y="3915745"/>
                <a:ext cx="1847850" cy="2152650"/>
              </a:xfrm>
              <a:prstGeom prst="rect">
                <a:avLst/>
              </a:prstGeom>
            </p:spPr>
          </p:pic>
          <p:pic>
            <p:nvPicPr>
              <p:cNvPr id="13" name="Picture 12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0A6F74D2-701C-4EA5-A3A2-3328F4A8F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8094" y="631437"/>
                <a:ext cx="1847850" cy="215265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text, businesscard, sign&#10;&#10;Description automatically generated">
                <a:extLst>
                  <a:ext uri="{FF2B5EF4-FFF2-40B4-BE49-F238E27FC236}">
                    <a16:creationId xmlns:a16="http://schemas.microsoft.com/office/drawing/2014/main" id="{D60502F5-8642-4327-922C-671F0F0E7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8094" y="3906414"/>
                <a:ext cx="1847850" cy="2152650"/>
              </a:xfrm>
              <a:prstGeom prst="rect">
                <a:avLst/>
              </a:prstGeom>
            </p:spPr>
          </p:pic>
          <p:pic>
            <p:nvPicPr>
              <p:cNvPr id="15" name="Picture 14" descr="Logo&#10;&#10;Description automatically generated">
                <a:extLst>
                  <a:ext uri="{FF2B5EF4-FFF2-40B4-BE49-F238E27FC236}">
                    <a16:creationId xmlns:a16="http://schemas.microsoft.com/office/drawing/2014/main" id="{8F15E23C-0C34-4986-8441-37079798A5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5706" y="2263775"/>
                <a:ext cx="1851025" cy="2152650"/>
              </a:xfrm>
              <a:prstGeom prst="rect">
                <a:avLst/>
              </a:prstGeom>
            </p:spPr>
          </p:pic>
          <p:pic>
            <p:nvPicPr>
              <p:cNvPr id="16" name="Picture 15" descr="A picture containing text, sign, vector graphics&#10;&#10;Description automatically generated">
                <a:extLst>
                  <a:ext uri="{FF2B5EF4-FFF2-40B4-BE49-F238E27FC236}">
                    <a16:creationId xmlns:a16="http://schemas.microsoft.com/office/drawing/2014/main" id="{8A1D5C39-906E-4C2A-AE94-36AD100DF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9000" y="3906414"/>
                <a:ext cx="1851025" cy="2152650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03E483-60F5-48AC-BD27-138A9E07C419}"/>
                </a:ext>
              </a:extLst>
            </p:cNvPr>
            <p:cNvSpPr txBox="1"/>
            <p:nvPr/>
          </p:nvSpPr>
          <p:spPr>
            <a:xfrm>
              <a:off x="2533475" y="780176"/>
              <a:ext cx="10342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/>
                <a:t>Then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59EA36-5B51-4635-B9B9-CAD40FDD5F3C}"/>
                </a:ext>
              </a:extLst>
            </p:cNvPr>
            <p:cNvSpPr txBox="1"/>
            <p:nvPr/>
          </p:nvSpPr>
          <p:spPr>
            <a:xfrm>
              <a:off x="8107141" y="780176"/>
              <a:ext cx="9573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/>
                <a:t>Now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675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247AC317-A0BE-4F02-A647-BC7FDA7FD194}"/>
              </a:ext>
            </a:extLst>
          </p:cNvPr>
          <p:cNvGrpSpPr/>
          <p:nvPr/>
        </p:nvGrpSpPr>
        <p:grpSpPr>
          <a:xfrm>
            <a:off x="295537" y="1106099"/>
            <a:ext cx="11842084" cy="2920879"/>
            <a:chOff x="295537" y="1106099"/>
            <a:chExt cx="11842084" cy="292087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5E7F6C-576B-4698-8B5D-A6A8410ABFDB}"/>
                </a:ext>
              </a:extLst>
            </p:cNvPr>
            <p:cNvGrpSpPr/>
            <p:nvPr/>
          </p:nvGrpSpPr>
          <p:grpSpPr>
            <a:xfrm>
              <a:off x="295537" y="1988262"/>
              <a:ext cx="3244618" cy="1389738"/>
              <a:chOff x="758667" y="1979872"/>
              <a:chExt cx="5692924" cy="2438400"/>
            </a:xfrm>
          </p:grpSpPr>
          <p:pic>
            <p:nvPicPr>
              <p:cNvPr id="4" name="Picture 3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780C8675-1D4D-42A5-BCD9-5B780C2647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667" y="1979872"/>
                <a:ext cx="2438400" cy="2438400"/>
              </a:xfrm>
              <a:prstGeom prst="rect">
                <a:avLst/>
              </a:prstGeom>
            </p:spPr>
          </p:pic>
          <p:pic>
            <p:nvPicPr>
              <p:cNvPr id="5" name="Picture 4" descr="A picture containing jack, file, blue&#10;&#10;Description automatically generated">
                <a:extLst>
                  <a:ext uri="{FF2B5EF4-FFF2-40B4-BE49-F238E27FC236}">
                    <a16:creationId xmlns:a16="http://schemas.microsoft.com/office/drawing/2014/main" id="{3A82674D-FB6D-444B-9D2D-E4DD2E9BC8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3192" y="1979872"/>
                <a:ext cx="2438399" cy="2438400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E3E68995-8E3F-4B66-A006-AFCA6FF95E70}"/>
                      </a:ext>
                    </a:extLst>
                  </p:cNvPr>
                  <p:cNvSpPr txBox="1"/>
                  <p:nvPr/>
                </p:nvSpPr>
                <p:spPr>
                  <a:xfrm>
                    <a:off x="3353400" y="2737406"/>
                    <a:ext cx="506600" cy="108003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CA" sz="4000" dirty="0"/>
                  </a:p>
                </p:txBody>
              </p:sp>
            </mc:Choice>
            <mc:Fallback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E3E68995-8E3F-4B66-A006-AFCA6FF95E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3400" y="2737406"/>
                    <a:ext cx="506600" cy="108003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127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E256C1D-8944-4CE8-9E98-D3BBD4A5C679}"/>
                </a:ext>
              </a:extLst>
            </p:cNvPr>
            <p:cNvGrpSpPr/>
            <p:nvPr/>
          </p:nvGrpSpPr>
          <p:grpSpPr>
            <a:xfrm>
              <a:off x="7033443" y="1722429"/>
              <a:ext cx="5104178" cy="2304549"/>
              <a:chOff x="335770" y="698711"/>
              <a:chExt cx="8339989" cy="3765526"/>
            </a:xfrm>
          </p:grpSpPr>
          <p:pic>
            <p:nvPicPr>
              <p:cNvPr id="9" name="Picture 8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89F6B6A4-3C23-4F5D-97F0-09E050185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8383" y="708236"/>
                <a:ext cx="1852613" cy="2147888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text, electronics, computer&#10;&#10;Description automatically generated">
                <a:extLst>
                  <a:ext uri="{FF2B5EF4-FFF2-40B4-BE49-F238E27FC236}">
                    <a16:creationId xmlns:a16="http://schemas.microsoft.com/office/drawing/2014/main" id="{FB31E960-D122-4D5D-B85B-34FFFB624B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770" y="698711"/>
                <a:ext cx="1852613" cy="2157413"/>
              </a:xfrm>
              <a:prstGeom prst="rect">
                <a:avLst/>
              </a:prstGeom>
            </p:spPr>
          </p:pic>
          <p:pic>
            <p:nvPicPr>
              <p:cNvPr id="11" name="Picture 10" descr="Graphical user interface, application&#10;&#10;Description automatically generated">
                <a:extLst>
                  <a:ext uri="{FF2B5EF4-FFF2-40B4-BE49-F238E27FC236}">
                    <a16:creationId xmlns:a16="http://schemas.microsoft.com/office/drawing/2014/main" id="{71044A91-0097-45A0-A6B2-639809AA16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0876" y="708236"/>
                <a:ext cx="1847850" cy="2152650"/>
              </a:xfrm>
              <a:prstGeom prst="rect">
                <a:avLst/>
              </a:prstGeom>
            </p:spPr>
          </p:pic>
          <p:pic>
            <p:nvPicPr>
              <p:cNvPr id="12" name="Picture 11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4653D05B-5145-4B4E-9561-AFB5C5E07C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4899" y="2311587"/>
                <a:ext cx="1847850" cy="2152650"/>
              </a:xfrm>
              <a:prstGeom prst="rect">
                <a:avLst/>
              </a:prstGeom>
            </p:spPr>
          </p:pic>
          <p:pic>
            <p:nvPicPr>
              <p:cNvPr id="13" name="Picture 12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71D2E5BC-5C98-484E-9A6A-17A3A7289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3026" y="712805"/>
                <a:ext cx="1847850" cy="215265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text, businesscard, sign&#10;&#10;Description automatically generated">
                <a:extLst>
                  <a:ext uri="{FF2B5EF4-FFF2-40B4-BE49-F238E27FC236}">
                    <a16:creationId xmlns:a16="http://schemas.microsoft.com/office/drawing/2014/main" id="{075E44E1-BF13-421D-BA3E-419151B084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7049" y="2304154"/>
                <a:ext cx="1847850" cy="2152650"/>
              </a:xfrm>
              <a:prstGeom prst="rect">
                <a:avLst/>
              </a:prstGeom>
            </p:spPr>
          </p:pic>
          <p:pic>
            <p:nvPicPr>
              <p:cNvPr id="15" name="Picture 14" descr="Logo&#10;&#10;Description automatically generated">
                <a:extLst>
                  <a:ext uri="{FF2B5EF4-FFF2-40B4-BE49-F238E27FC236}">
                    <a16:creationId xmlns:a16="http://schemas.microsoft.com/office/drawing/2014/main" id="{81B1FD67-D081-4D4D-AFFB-FDEAFD31F4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3860" y="2311587"/>
                <a:ext cx="1851025" cy="2152650"/>
              </a:xfrm>
              <a:prstGeom prst="rect">
                <a:avLst/>
              </a:prstGeom>
            </p:spPr>
          </p:pic>
          <p:pic>
            <p:nvPicPr>
              <p:cNvPr id="16" name="Picture 15" descr="A picture containing text, sign, vector graphics&#10;&#10;Description automatically generated">
                <a:extLst>
                  <a:ext uri="{FF2B5EF4-FFF2-40B4-BE49-F238E27FC236}">
                    <a16:creationId xmlns:a16="http://schemas.microsoft.com/office/drawing/2014/main" id="{DEECA69A-D6B9-4DE5-B1D8-CA24E10B63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4734" y="2310925"/>
                <a:ext cx="1851025" cy="2152650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D19363-EFD1-4D5E-B2DC-0AB2201CE645}"/>
                </a:ext>
              </a:extLst>
            </p:cNvPr>
            <p:cNvSpPr txBox="1"/>
            <p:nvPr/>
          </p:nvSpPr>
          <p:spPr>
            <a:xfrm>
              <a:off x="1454300" y="1137654"/>
              <a:ext cx="12050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dirty="0"/>
                <a:t>Then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5B0951-B05D-4916-81DF-8710D89A86C4}"/>
                </a:ext>
              </a:extLst>
            </p:cNvPr>
            <p:cNvSpPr txBox="1"/>
            <p:nvPr/>
          </p:nvSpPr>
          <p:spPr>
            <a:xfrm>
              <a:off x="8914019" y="1106099"/>
              <a:ext cx="9573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/>
                <a:t>Now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656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Daytona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 Mitani</dc:creator>
  <cp:lastModifiedBy>Aya Mitani</cp:lastModifiedBy>
  <cp:revision>2</cp:revision>
  <dcterms:created xsi:type="dcterms:W3CDTF">2021-11-27T02:03:15Z</dcterms:created>
  <dcterms:modified xsi:type="dcterms:W3CDTF">2021-11-28T05:21:15Z</dcterms:modified>
</cp:coreProperties>
</file>