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modernComment_106_BC5403BA.xml" ContentType="application/vnd.ms-powerpoint.comments+xml"/>
  <Override PartName="/ppt/comments/modernComment_107_DC212E6E.xml" ContentType="application/vnd.ms-powerpoint.comment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modernComment_108_1BAE8C5E.xml" ContentType="application/vnd.ms-powerpoint.comment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4"/>
  </p:notesMasterIdLst>
  <p:handoutMasterIdLst>
    <p:handoutMasterId r:id="rId15"/>
  </p:handoutMasterIdLst>
  <p:sldIdLst>
    <p:sldId id="256" r:id="rId2"/>
    <p:sldId id="257" r:id="rId3"/>
    <p:sldId id="266" r:id="rId4"/>
    <p:sldId id="259" r:id="rId5"/>
    <p:sldId id="267" r:id="rId6"/>
    <p:sldId id="261" r:id="rId7"/>
    <p:sldId id="262" r:id="rId8"/>
    <p:sldId id="263" r:id="rId9"/>
    <p:sldId id="264" r:id="rId10"/>
    <p:sldId id="268" r:id="rId11"/>
    <p:sldId id="265" r:id="rId12"/>
    <p:sldId id="269" r:id="rId13"/>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5DB03BC-44D2-6354-BCB5-F37FB96624DC}" name="Ayan Kundu" initials="AK" userId="S::akundu@lincoln.ac.uk::7711caf6-27d3-4e4b-bb71-3e879f0b2abd"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96ADF"/>
    <a:srgbClr val="414A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46F4C7-9C1C-F362-385E-0670DCBE341A}" v="86" dt="2024-02-06T16:49:58.635"/>
    <p1510:client id="{45287C70-12F0-8722-1075-F419B36EBBED}" v="20" dt="2024-02-05T17:44:09.3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n Kundu" userId="S::akundu@lincoln.ac.uk::7711caf6-27d3-4e4b-bb71-3e879f0b2abd" providerId="AD" clId="Web-{B6824FA4-F9F1-CB60-AF0C-6C6AD53811FE}"/>
    <pc:docChg chg="modSld">
      <pc:chgData name="Ayan Kundu" userId="S::akundu@lincoln.ac.uk::7711caf6-27d3-4e4b-bb71-3e879f0b2abd" providerId="AD" clId="Web-{B6824FA4-F9F1-CB60-AF0C-6C6AD53811FE}" dt="2024-01-30T17:57:47.848" v="210" actId="20577"/>
      <pc:docMkLst>
        <pc:docMk/>
      </pc:docMkLst>
      <pc:sldChg chg="mod modShow">
        <pc:chgData name="Ayan Kundu" userId="S::akundu@lincoln.ac.uk::7711caf6-27d3-4e4b-bb71-3e879f0b2abd" providerId="AD" clId="Web-{B6824FA4-F9F1-CB60-AF0C-6C6AD53811FE}" dt="2024-01-30T17:33:45.205" v="86"/>
        <pc:sldMkLst>
          <pc:docMk/>
          <pc:sldMk cId="3159622586" sldId="262"/>
        </pc:sldMkLst>
      </pc:sldChg>
      <pc:sldChg chg="mod modShow">
        <pc:chgData name="Ayan Kundu" userId="S::akundu@lincoln.ac.uk::7711caf6-27d3-4e4b-bb71-3e879f0b2abd" providerId="AD" clId="Web-{B6824FA4-F9F1-CB60-AF0C-6C6AD53811FE}" dt="2024-01-30T17:33:31.126" v="85"/>
        <pc:sldMkLst>
          <pc:docMk/>
          <pc:sldMk cId="3693162094" sldId="263"/>
        </pc:sldMkLst>
      </pc:sldChg>
      <pc:sldChg chg="mod modShow">
        <pc:chgData name="Ayan Kundu" userId="S::akundu@lincoln.ac.uk::7711caf6-27d3-4e4b-bb71-3e879f0b2abd" providerId="AD" clId="Web-{B6824FA4-F9F1-CB60-AF0C-6C6AD53811FE}" dt="2024-01-30T17:33:26.032" v="84"/>
        <pc:sldMkLst>
          <pc:docMk/>
          <pc:sldMk cId="464424030" sldId="264"/>
        </pc:sldMkLst>
      </pc:sldChg>
      <pc:sldChg chg="modSp mod modShow">
        <pc:chgData name="Ayan Kundu" userId="S::akundu@lincoln.ac.uk::7711caf6-27d3-4e4b-bb71-3e879f0b2abd" providerId="AD" clId="Web-{B6824FA4-F9F1-CB60-AF0C-6C6AD53811FE}" dt="2024-01-30T17:57:47.848" v="210" actId="20577"/>
        <pc:sldMkLst>
          <pc:docMk/>
          <pc:sldMk cId="363597938" sldId="268"/>
        </pc:sldMkLst>
        <pc:spChg chg="mod">
          <ac:chgData name="Ayan Kundu" userId="S::akundu@lincoln.ac.uk::7711caf6-27d3-4e4b-bb71-3e879f0b2abd" providerId="AD" clId="Web-{B6824FA4-F9F1-CB60-AF0C-6C6AD53811FE}" dt="2024-01-30T17:57:47.848" v="210" actId="20577"/>
          <ac:spMkLst>
            <pc:docMk/>
            <pc:sldMk cId="363597938" sldId="268"/>
            <ac:spMk id="3" creationId="{2DC13F95-20F1-B8B0-156B-E95C0393AA85}"/>
          </ac:spMkLst>
        </pc:spChg>
      </pc:sldChg>
    </pc:docChg>
  </pc:docChgLst>
  <pc:docChgLst>
    <pc:chgData name="Ayan Kundu" userId="S::akundu@lincoln.ac.uk::7711caf6-27d3-4e4b-bb71-3e879f0b2abd" providerId="AD" clId="Web-{02BA075D-0134-EEE2-E205-562F0F8ED758}"/>
    <pc:docChg chg="mod modSld">
      <pc:chgData name="Ayan Kundu" userId="S::akundu@lincoln.ac.uk::7711caf6-27d3-4e4b-bb71-3e879f0b2abd" providerId="AD" clId="Web-{02BA075D-0134-EEE2-E205-562F0F8ED758}" dt="2024-01-31T18:36:33.643" v="191" actId="20577"/>
      <pc:docMkLst>
        <pc:docMk/>
      </pc:docMkLst>
      <pc:sldChg chg="delSp addCm">
        <pc:chgData name="Ayan Kundu" userId="S::akundu@lincoln.ac.uk::7711caf6-27d3-4e4b-bb71-3e879f0b2abd" providerId="AD" clId="Web-{02BA075D-0134-EEE2-E205-562F0F8ED758}" dt="2024-01-31T14:21:15.954" v="94"/>
        <pc:sldMkLst>
          <pc:docMk/>
          <pc:sldMk cId="3159622586" sldId="262"/>
        </pc:sldMkLst>
        <pc:spChg chg="del">
          <ac:chgData name="Ayan Kundu" userId="S::akundu@lincoln.ac.uk::7711caf6-27d3-4e4b-bb71-3e879f0b2abd" providerId="AD" clId="Web-{02BA075D-0134-EEE2-E205-562F0F8ED758}" dt="2024-01-31T14:21:15.954" v="94"/>
          <ac:spMkLst>
            <pc:docMk/>
            <pc:sldMk cId="3159622586" sldId="262"/>
            <ac:spMk id="11" creationId="{E09873BE-A888-F045-F725-F5B17EAC08B1}"/>
          </ac:spMkLst>
        </pc:spChg>
        <pc:extLst>
          <p:ext xmlns:p="http://schemas.openxmlformats.org/presentationml/2006/main" uri="{D6D511B9-2390-475A-947B-AFAB55BFBCF1}">
            <pc226:cmChg xmlns:pc226="http://schemas.microsoft.com/office/powerpoint/2022/06/main/command" chg="add">
              <pc226:chgData name="Ayan Kundu" userId="S::akundu@lincoln.ac.uk::7711caf6-27d3-4e4b-bb71-3e879f0b2abd" providerId="AD" clId="Web-{02BA075D-0134-EEE2-E205-562F0F8ED758}" dt="2024-01-31T11:10:58.483" v="91"/>
              <pc2:cmMkLst xmlns:pc2="http://schemas.microsoft.com/office/powerpoint/2019/9/main/command">
                <pc:docMk/>
                <pc:sldMk cId="3159622586" sldId="262"/>
                <pc2:cmMk id="{806741C2-AD6B-4410-B7AC-525CAC688E40}"/>
              </pc2:cmMkLst>
            </pc226:cmChg>
          </p:ext>
        </pc:extLst>
      </pc:sldChg>
      <pc:sldChg chg="addCm">
        <pc:chgData name="Ayan Kundu" userId="S::akundu@lincoln.ac.uk::7711caf6-27d3-4e4b-bb71-3e879f0b2abd" providerId="AD" clId="Web-{02BA075D-0134-EEE2-E205-562F0F8ED758}" dt="2024-01-31T11:11:55.814" v="92"/>
        <pc:sldMkLst>
          <pc:docMk/>
          <pc:sldMk cId="3693162094" sldId="263"/>
        </pc:sldMkLst>
        <pc:extLst>
          <p:ext xmlns:p="http://schemas.openxmlformats.org/presentationml/2006/main" uri="{D6D511B9-2390-475A-947B-AFAB55BFBCF1}">
            <pc226:cmChg xmlns:pc226="http://schemas.microsoft.com/office/powerpoint/2022/06/main/command" chg="add">
              <pc226:chgData name="Ayan Kundu" userId="S::akundu@lincoln.ac.uk::7711caf6-27d3-4e4b-bb71-3e879f0b2abd" providerId="AD" clId="Web-{02BA075D-0134-EEE2-E205-562F0F8ED758}" dt="2024-01-31T11:11:55.814" v="92"/>
              <pc2:cmMkLst xmlns:pc2="http://schemas.microsoft.com/office/powerpoint/2019/9/main/command">
                <pc:docMk/>
                <pc:sldMk cId="3693162094" sldId="263"/>
                <pc2:cmMk id="{6CF36C2C-A95F-49CA-880C-3BF11DE901B2}"/>
              </pc2:cmMkLst>
            </pc226:cmChg>
          </p:ext>
        </pc:extLst>
      </pc:sldChg>
      <pc:sldChg chg="addCm">
        <pc:chgData name="Ayan Kundu" userId="S::akundu@lincoln.ac.uk::7711caf6-27d3-4e4b-bb71-3e879f0b2abd" providerId="AD" clId="Web-{02BA075D-0134-EEE2-E205-562F0F8ED758}" dt="2024-01-31T11:12:27.252" v="93"/>
        <pc:sldMkLst>
          <pc:docMk/>
          <pc:sldMk cId="464424030" sldId="264"/>
        </pc:sldMkLst>
        <pc:extLst>
          <p:ext xmlns:p="http://schemas.openxmlformats.org/presentationml/2006/main" uri="{D6D511B9-2390-475A-947B-AFAB55BFBCF1}">
            <pc226:cmChg xmlns:pc226="http://schemas.microsoft.com/office/powerpoint/2022/06/main/command" chg="add">
              <pc226:chgData name="Ayan Kundu" userId="S::akundu@lincoln.ac.uk::7711caf6-27d3-4e4b-bb71-3e879f0b2abd" providerId="AD" clId="Web-{02BA075D-0134-EEE2-E205-562F0F8ED758}" dt="2024-01-31T11:12:27.252" v="93"/>
              <pc2:cmMkLst xmlns:pc2="http://schemas.microsoft.com/office/powerpoint/2019/9/main/command">
                <pc:docMk/>
                <pc:sldMk cId="464424030" sldId="264"/>
                <pc2:cmMk id="{0D852A1E-3DA7-4E31-A61C-A058230FF234}"/>
              </pc2:cmMkLst>
            </pc226:cmChg>
          </p:ext>
        </pc:extLst>
      </pc:sldChg>
      <pc:sldChg chg="addSp modSp">
        <pc:chgData name="Ayan Kundu" userId="S::akundu@lincoln.ac.uk::7711caf6-27d3-4e4b-bb71-3e879f0b2abd" providerId="AD" clId="Web-{02BA075D-0134-EEE2-E205-562F0F8ED758}" dt="2024-01-31T18:36:33.643" v="191" actId="20577"/>
        <pc:sldMkLst>
          <pc:docMk/>
          <pc:sldMk cId="1972525637" sldId="265"/>
        </pc:sldMkLst>
        <pc:spChg chg="add mod">
          <ac:chgData name="Ayan Kundu" userId="S::akundu@lincoln.ac.uk::7711caf6-27d3-4e4b-bb71-3e879f0b2abd" providerId="AD" clId="Web-{02BA075D-0134-EEE2-E205-562F0F8ED758}" dt="2024-01-31T18:36:33.643" v="191" actId="20577"/>
          <ac:spMkLst>
            <pc:docMk/>
            <pc:sldMk cId="1972525637" sldId="265"/>
            <ac:spMk id="4" creationId="{48CAA971-20FA-8DA2-C32F-10B3707F9AFB}"/>
          </ac:spMkLst>
        </pc:spChg>
      </pc:sldChg>
      <pc:sldChg chg="modSp">
        <pc:chgData name="Ayan Kundu" userId="S::akundu@lincoln.ac.uk::7711caf6-27d3-4e4b-bb71-3e879f0b2abd" providerId="AD" clId="Web-{02BA075D-0134-EEE2-E205-562F0F8ED758}" dt="2024-01-31T11:06:55.522" v="89" actId="20577"/>
        <pc:sldMkLst>
          <pc:docMk/>
          <pc:sldMk cId="363597938" sldId="268"/>
        </pc:sldMkLst>
        <pc:spChg chg="mod">
          <ac:chgData name="Ayan Kundu" userId="S::akundu@lincoln.ac.uk::7711caf6-27d3-4e4b-bb71-3e879f0b2abd" providerId="AD" clId="Web-{02BA075D-0134-EEE2-E205-562F0F8ED758}" dt="2024-01-31T11:06:55.522" v="89" actId="20577"/>
          <ac:spMkLst>
            <pc:docMk/>
            <pc:sldMk cId="363597938" sldId="268"/>
            <ac:spMk id="3" creationId="{2DC13F95-20F1-B8B0-156B-E95C0393AA85}"/>
          </ac:spMkLst>
        </pc:spChg>
      </pc:sldChg>
    </pc:docChg>
  </pc:docChgLst>
  <pc:docChgLst>
    <pc:chgData name="Ayan Kundu" userId="S::akundu@lincoln.ac.uk::7711caf6-27d3-4e4b-bb71-3e879f0b2abd" providerId="AD" clId="Web-{AE799C1B-666D-1140-7750-C496BA78C11B}"/>
    <pc:docChg chg="modSld">
      <pc:chgData name="Ayan Kundu" userId="S::akundu@lincoln.ac.uk::7711caf6-27d3-4e4b-bb71-3e879f0b2abd" providerId="AD" clId="Web-{AE799C1B-666D-1140-7750-C496BA78C11B}" dt="2024-01-31T18:44:04.074" v="20" actId="20577"/>
      <pc:docMkLst>
        <pc:docMk/>
      </pc:docMkLst>
      <pc:sldChg chg="modSp">
        <pc:chgData name="Ayan Kundu" userId="S::akundu@lincoln.ac.uk::7711caf6-27d3-4e4b-bb71-3e879f0b2abd" providerId="AD" clId="Web-{AE799C1B-666D-1140-7750-C496BA78C11B}" dt="2024-01-31T18:44:04.074" v="20" actId="20577"/>
        <pc:sldMkLst>
          <pc:docMk/>
          <pc:sldMk cId="1972525637" sldId="265"/>
        </pc:sldMkLst>
        <pc:spChg chg="mod">
          <ac:chgData name="Ayan Kundu" userId="S::akundu@lincoln.ac.uk::7711caf6-27d3-4e4b-bb71-3e879f0b2abd" providerId="AD" clId="Web-{AE799C1B-666D-1140-7750-C496BA78C11B}" dt="2024-01-31T18:44:04.074" v="20" actId="20577"/>
          <ac:spMkLst>
            <pc:docMk/>
            <pc:sldMk cId="1972525637" sldId="265"/>
            <ac:spMk id="4" creationId="{48CAA971-20FA-8DA2-C32F-10B3707F9AFB}"/>
          </ac:spMkLst>
        </pc:spChg>
        <pc:picChg chg="mod">
          <ac:chgData name="Ayan Kundu" userId="S::akundu@lincoln.ac.uk::7711caf6-27d3-4e4b-bb71-3e879f0b2abd" providerId="AD" clId="Web-{AE799C1B-666D-1140-7750-C496BA78C11B}" dt="2024-01-31T18:39:57.363" v="10"/>
          <ac:picMkLst>
            <pc:docMk/>
            <pc:sldMk cId="1972525637" sldId="265"/>
            <ac:picMk id="5" creationId="{828233B5-22D8-3071-13BD-B33587F20399}"/>
          </ac:picMkLst>
        </pc:picChg>
      </pc:sldChg>
      <pc:sldChg chg="modSp">
        <pc:chgData name="Ayan Kundu" userId="S::akundu@lincoln.ac.uk::7711caf6-27d3-4e4b-bb71-3e879f0b2abd" providerId="AD" clId="Web-{AE799C1B-666D-1140-7750-C496BA78C11B}" dt="2024-01-31T18:40:07.082" v="11"/>
        <pc:sldMkLst>
          <pc:docMk/>
          <pc:sldMk cId="363597938" sldId="268"/>
        </pc:sldMkLst>
        <pc:picChg chg="mod">
          <ac:chgData name="Ayan Kundu" userId="S::akundu@lincoln.ac.uk::7711caf6-27d3-4e4b-bb71-3e879f0b2abd" providerId="AD" clId="Web-{AE799C1B-666D-1140-7750-C496BA78C11B}" dt="2024-01-31T18:40:07.082" v="11"/>
          <ac:picMkLst>
            <pc:docMk/>
            <pc:sldMk cId="363597938" sldId="268"/>
            <ac:picMk id="7" creationId="{ECFDAE2C-3826-B781-CFA2-FE89C539DA71}"/>
          </ac:picMkLst>
        </pc:picChg>
      </pc:sldChg>
    </pc:docChg>
  </pc:docChgLst>
  <pc:docChgLst>
    <pc:chgData name="Ayan Kundu" userId="S::akundu@lincoln.ac.uk::7711caf6-27d3-4e4b-bb71-3e879f0b2abd" providerId="AD" clId="Web-{94FBD044-A678-C558-61C5-225851605058}"/>
    <pc:docChg chg="modSld">
      <pc:chgData name="Ayan Kundu" userId="S::akundu@lincoln.ac.uk::7711caf6-27d3-4e4b-bb71-3e879f0b2abd" providerId="AD" clId="Web-{94FBD044-A678-C558-61C5-225851605058}" dt="2024-01-30T14:42:06.701" v="92" actId="20577"/>
      <pc:docMkLst>
        <pc:docMk/>
      </pc:docMkLst>
      <pc:sldChg chg="modSp">
        <pc:chgData name="Ayan Kundu" userId="S::akundu@lincoln.ac.uk::7711caf6-27d3-4e4b-bb71-3e879f0b2abd" providerId="AD" clId="Web-{94FBD044-A678-C558-61C5-225851605058}" dt="2024-01-30T14:42:06.701" v="92" actId="20577"/>
        <pc:sldMkLst>
          <pc:docMk/>
          <pc:sldMk cId="464424030" sldId="264"/>
        </pc:sldMkLst>
        <pc:graphicFrameChg chg="modGraphic">
          <ac:chgData name="Ayan Kundu" userId="S::akundu@lincoln.ac.uk::7711caf6-27d3-4e4b-bb71-3e879f0b2abd" providerId="AD" clId="Web-{94FBD044-A678-C558-61C5-225851605058}" dt="2024-01-30T14:42:06.701" v="92" actId="20577"/>
          <ac:graphicFrameMkLst>
            <pc:docMk/>
            <pc:sldMk cId="464424030" sldId="264"/>
            <ac:graphicFrameMk id="5" creationId="{E0F4F17F-00D5-66A1-8CB1-E7FCB83F2135}"/>
          </ac:graphicFrameMkLst>
        </pc:graphicFrameChg>
      </pc:sldChg>
    </pc:docChg>
  </pc:docChgLst>
  <pc:docChgLst>
    <pc:chgData name="Ayan Kundu" userId="S::akundu@lincoln.ac.uk::7711caf6-27d3-4e4b-bb71-3e879f0b2abd" providerId="AD" clId="Web-{3994FD77-DD40-FBDE-14C6-BCCA88493D44}"/>
    <pc:docChg chg="modSld">
      <pc:chgData name="Ayan Kundu" userId="S::akundu@lincoln.ac.uk::7711caf6-27d3-4e4b-bb71-3e879f0b2abd" providerId="AD" clId="Web-{3994FD77-DD40-FBDE-14C6-BCCA88493D44}" dt="2024-02-02T13:26:33.439" v="7" actId="14100"/>
      <pc:docMkLst>
        <pc:docMk/>
      </pc:docMkLst>
      <pc:sldChg chg="modSp">
        <pc:chgData name="Ayan Kundu" userId="S::akundu@lincoln.ac.uk::7711caf6-27d3-4e4b-bb71-3e879f0b2abd" providerId="AD" clId="Web-{3994FD77-DD40-FBDE-14C6-BCCA88493D44}" dt="2024-02-02T13:26:33.439" v="7" actId="14100"/>
        <pc:sldMkLst>
          <pc:docMk/>
          <pc:sldMk cId="1972525637" sldId="265"/>
        </pc:sldMkLst>
        <pc:spChg chg="mod">
          <ac:chgData name="Ayan Kundu" userId="S::akundu@lincoln.ac.uk::7711caf6-27d3-4e4b-bb71-3e879f0b2abd" providerId="AD" clId="Web-{3994FD77-DD40-FBDE-14C6-BCCA88493D44}" dt="2024-02-02T13:26:33.439" v="7" actId="14100"/>
          <ac:spMkLst>
            <pc:docMk/>
            <pc:sldMk cId="1972525637" sldId="265"/>
            <ac:spMk id="4" creationId="{48CAA971-20FA-8DA2-C32F-10B3707F9AFB}"/>
          </ac:spMkLst>
        </pc:spChg>
      </pc:sldChg>
    </pc:docChg>
  </pc:docChgLst>
  <pc:docChgLst>
    <pc:chgData name="Ayan Kundu" userId="S::akundu@lincoln.ac.uk::7711caf6-27d3-4e4b-bb71-3e879f0b2abd" providerId="AD" clId="Web-{187326CE-3D86-3CB3-D53C-9CCFBBE7C045}"/>
    <pc:docChg chg="modSld">
      <pc:chgData name="Ayan Kundu" userId="S::akundu@lincoln.ac.uk::7711caf6-27d3-4e4b-bb71-3e879f0b2abd" providerId="AD" clId="Web-{187326CE-3D86-3CB3-D53C-9CCFBBE7C045}" dt="2024-01-31T17:12:23.518" v="1174" actId="20577"/>
      <pc:docMkLst>
        <pc:docMk/>
      </pc:docMkLst>
      <pc:sldChg chg="addSp delSp modSp mod modShow">
        <pc:chgData name="Ayan Kundu" userId="S::akundu@lincoln.ac.uk::7711caf6-27d3-4e4b-bb71-3e879f0b2abd" providerId="AD" clId="Web-{187326CE-3D86-3CB3-D53C-9CCFBBE7C045}" dt="2024-01-31T14:32:41.918" v="47" actId="1076"/>
        <pc:sldMkLst>
          <pc:docMk/>
          <pc:sldMk cId="3159622586" sldId="262"/>
        </pc:sldMkLst>
        <pc:spChg chg="mod">
          <ac:chgData name="Ayan Kundu" userId="S::akundu@lincoln.ac.uk::7711caf6-27d3-4e4b-bb71-3e879f0b2abd" providerId="AD" clId="Web-{187326CE-3D86-3CB3-D53C-9CCFBBE7C045}" dt="2024-01-31T14:32:02.949" v="39" actId="20577"/>
          <ac:spMkLst>
            <pc:docMk/>
            <pc:sldMk cId="3159622586" sldId="262"/>
            <ac:spMk id="2" creationId="{14872D18-3451-1000-0202-C827384BA86A}"/>
          </ac:spMkLst>
        </pc:spChg>
        <pc:spChg chg="add mod">
          <ac:chgData name="Ayan Kundu" userId="S::akundu@lincoln.ac.uk::7711caf6-27d3-4e4b-bb71-3e879f0b2abd" providerId="AD" clId="Web-{187326CE-3D86-3CB3-D53C-9CCFBBE7C045}" dt="2024-01-31T14:32:41.918" v="47" actId="1076"/>
          <ac:spMkLst>
            <pc:docMk/>
            <pc:sldMk cId="3159622586" sldId="262"/>
            <ac:spMk id="3" creationId="{EFB5771F-3BC8-A969-BEE1-18EE1736FC6A}"/>
          </ac:spMkLst>
        </pc:spChg>
        <pc:spChg chg="add del mod">
          <ac:chgData name="Ayan Kundu" userId="S::akundu@lincoln.ac.uk::7711caf6-27d3-4e4b-bb71-3e879f0b2abd" providerId="AD" clId="Web-{187326CE-3D86-3CB3-D53C-9CCFBBE7C045}" dt="2024-01-31T13:55:02.795" v="1"/>
          <ac:spMkLst>
            <pc:docMk/>
            <pc:sldMk cId="3159622586" sldId="262"/>
            <ac:spMk id="4" creationId="{1D162C05-48F8-F262-340F-95C5D8D7347D}"/>
          </ac:spMkLst>
        </pc:spChg>
        <pc:spChg chg="add del mod">
          <ac:chgData name="Ayan Kundu" userId="S::akundu@lincoln.ac.uk::7711caf6-27d3-4e4b-bb71-3e879f0b2abd" providerId="AD" clId="Web-{187326CE-3D86-3CB3-D53C-9CCFBBE7C045}" dt="2024-01-31T13:57:02.286" v="13"/>
          <ac:spMkLst>
            <pc:docMk/>
            <pc:sldMk cId="3159622586" sldId="262"/>
            <ac:spMk id="8" creationId="{C86B392D-FD4B-1C0F-AE51-C07A7B389D09}"/>
          </ac:spMkLst>
        </pc:spChg>
        <pc:spChg chg="add mod">
          <ac:chgData name="Ayan Kundu" userId="S::akundu@lincoln.ac.uk::7711caf6-27d3-4e4b-bb71-3e879f0b2abd" providerId="AD" clId="Web-{187326CE-3D86-3CB3-D53C-9CCFBBE7C045}" dt="2024-01-31T14:01:00.846" v="31" actId="20577"/>
          <ac:spMkLst>
            <pc:docMk/>
            <pc:sldMk cId="3159622586" sldId="262"/>
            <ac:spMk id="11" creationId="{E09873BE-A888-F045-F725-F5B17EAC08B1}"/>
          </ac:spMkLst>
        </pc:spChg>
        <pc:spChg chg="add del">
          <ac:chgData name="Ayan Kundu" userId="S::akundu@lincoln.ac.uk::7711caf6-27d3-4e4b-bb71-3e879f0b2abd" providerId="AD" clId="Web-{187326CE-3D86-3CB3-D53C-9CCFBBE7C045}" dt="2024-01-31T13:57:30.022" v="18"/>
          <ac:spMkLst>
            <pc:docMk/>
            <pc:sldMk cId="3159622586" sldId="262"/>
            <ac:spMk id="35" creationId="{158B3569-73B2-4D05-8E95-886A6EE17F1F}"/>
          </ac:spMkLst>
        </pc:spChg>
        <pc:spChg chg="add del">
          <ac:chgData name="Ayan Kundu" userId="S::akundu@lincoln.ac.uk::7711caf6-27d3-4e4b-bb71-3e879f0b2abd" providerId="AD" clId="Web-{187326CE-3D86-3CB3-D53C-9CCFBBE7C045}" dt="2024-01-31T13:57:30.022" v="18"/>
          <ac:spMkLst>
            <pc:docMk/>
            <pc:sldMk cId="3159622586" sldId="262"/>
            <ac:spMk id="36" creationId="{B71758F4-3F46-45DA-8AC5-4E508DA080BA}"/>
          </ac:spMkLst>
        </pc:spChg>
        <pc:spChg chg="add del">
          <ac:chgData name="Ayan Kundu" userId="S::akundu@lincoln.ac.uk::7711caf6-27d3-4e4b-bb71-3e879f0b2abd" providerId="AD" clId="Web-{187326CE-3D86-3CB3-D53C-9CCFBBE7C045}" dt="2024-01-31T13:57:30.022" v="18"/>
          <ac:spMkLst>
            <pc:docMk/>
            <pc:sldMk cId="3159622586" sldId="262"/>
            <ac:spMk id="38" creationId="{8D61482F-F3C5-4D66-8C5D-C6BBE3E1275C}"/>
          </ac:spMkLst>
        </pc:spChg>
        <pc:spChg chg="add del">
          <ac:chgData name="Ayan Kundu" userId="S::akundu@lincoln.ac.uk::7711caf6-27d3-4e4b-bb71-3e879f0b2abd" providerId="AD" clId="Web-{187326CE-3D86-3CB3-D53C-9CCFBBE7C045}" dt="2024-01-31T13:57:30.006" v="17"/>
          <ac:spMkLst>
            <pc:docMk/>
            <pc:sldMk cId="3159622586" sldId="262"/>
            <ac:spMk id="42" creationId="{ABD82B2D-AAFC-35DD-77CA-AEFF8474D434}"/>
          </ac:spMkLst>
        </pc:spChg>
        <pc:spChg chg="add del">
          <ac:chgData name="Ayan Kundu" userId="S::akundu@lincoln.ac.uk::7711caf6-27d3-4e4b-bb71-3e879f0b2abd" providerId="AD" clId="Web-{187326CE-3D86-3CB3-D53C-9CCFBBE7C045}" dt="2024-01-31T13:57:30.006" v="17"/>
          <ac:spMkLst>
            <pc:docMk/>
            <pc:sldMk cId="3159622586" sldId="262"/>
            <ac:spMk id="45" creationId="{A2679492-7988-4050-9056-542444452411}"/>
          </ac:spMkLst>
        </pc:spChg>
        <pc:spChg chg="add del">
          <ac:chgData name="Ayan Kundu" userId="S::akundu@lincoln.ac.uk::7711caf6-27d3-4e4b-bb71-3e879f0b2abd" providerId="AD" clId="Web-{187326CE-3D86-3CB3-D53C-9CCFBBE7C045}" dt="2024-01-31T13:57:30.006" v="17"/>
          <ac:spMkLst>
            <pc:docMk/>
            <pc:sldMk cId="3159622586" sldId="262"/>
            <ac:spMk id="47" creationId="{B091B163-7D61-4891-ABCF-5C13D9C418D0}"/>
          </ac:spMkLst>
        </pc:spChg>
        <pc:spChg chg="add">
          <ac:chgData name="Ayan Kundu" userId="S::akundu@lincoln.ac.uk::7711caf6-27d3-4e4b-bb71-3e879f0b2abd" providerId="AD" clId="Web-{187326CE-3D86-3CB3-D53C-9CCFBBE7C045}" dt="2024-01-31T13:57:30.022" v="18"/>
          <ac:spMkLst>
            <pc:docMk/>
            <pc:sldMk cId="3159622586" sldId="262"/>
            <ac:spMk id="51" creationId="{8D61482F-F3C5-4D66-8C5D-C6BBE3E1275C}"/>
          </ac:spMkLst>
        </pc:spChg>
        <pc:spChg chg="add">
          <ac:chgData name="Ayan Kundu" userId="S::akundu@lincoln.ac.uk::7711caf6-27d3-4e4b-bb71-3e879f0b2abd" providerId="AD" clId="Web-{187326CE-3D86-3CB3-D53C-9CCFBBE7C045}" dt="2024-01-31T13:57:30.022" v="18"/>
          <ac:spMkLst>
            <pc:docMk/>
            <pc:sldMk cId="3159622586" sldId="262"/>
            <ac:spMk id="52" creationId="{158B3569-73B2-4D05-8E95-886A6EE17F1F}"/>
          </ac:spMkLst>
        </pc:spChg>
        <pc:spChg chg="add">
          <ac:chgData name="Ayan Kundu" userId="S::akundu@lincoln.ac.uk::7711caf6-27d3-4e4b-bb71-3e879f0b2abd" providerId="AD" clId="Web-{187326CE-3D86-3CB3-D53C-9CCFBBE7C045}" dt="2024-01-31T13:57:30.022" v="18"/>
          <ac:spMkLst>
            <pc:docMk/>
            <pc:sldMk cId="3159622586" sldId="262"/>
            <ac:spMk id="53" creationId="{B71758F4-3F46-45DA-8AC5-4E508DA080BA}"/>
          </ac:spMkLst>
        </pc:spChg>
        <pc:picChg chg="add del mod ord">
          <ac:chgData name="Ayan Kundu" userId="S::akundu@lincoln.ac.uk::7711caf6-27d3-4e4b-bb71-3e879f0b2abd" providerId="AD" clId="Web-{187326CE-3D86-3CB3-D53C-9CCFBBE7C045}" dt="2024-01-31T13:56:55.692" v="12"/>
          <ac:picMkLst>
            <pc:docMk/>
            <pc:sldMk cId="3159622586" sldId="262"/>
            <ac:picMk id="5" creationId="{415235D2-C0A5-E47A-367F-8B568FDFCAB9}"/>
          </ac:picMkLst>
        </pc:picChg>
        <pc:picChg chg="del">
          <ac:chgData name="Ayan Kundu" userId="S::akundu@lincoln.ac.uk::7711caf6-27d3-4e4b-bb71-3e879f0b2abd" providerId="AD" clId="Web-{187326CE-3D86-3CB3-D53C-9CCFBBE7C045}" dt="2024-01-31T13:54:59.185" v="0"/>
          <ac:picMkLst>
            <pc:docMk/>
            <pc:sldMk cId="3159622586" sldId="262"/>
            <ac:picMk id="7" creationId="{1631AD10-A18A-60D0-6479-CA792AE93691}"/>
          </ac:picMkLst>
        </pc:picChg>
        <pc:picChg chg="add mod ord">
          <ac:chgData name="Ayan Kundu" userId="S::akundu@lincoln.ac.uk::7711caf6-27d3-4e4b-bb71-3e879f0b2abd" providerId="AD" clId="Web-{187326CE-3D86-3CB3-D53C-9CCFBBE7C045}" dt="2024-01-31T14:32:09.324" v="40" actId="1076"/>
          <ac:picMkLst>
            <pc:docMk/>
            <pc:sldMk cId="3159622586" sldId="262"/>
            <ac:picMk id="9" creationId="{FFF73E9F-45D4-BD17-C32D-4F9320F846EE}"/>
          </ac:picMkLst>
        </pc:picChg>
        <pc:picChg chg="add del mod">
          <ac:chgData name="Ayan Kundu" userId="S::akundu@lincoln.ac.uk::7711caf6-27d3-4e4b-bb71-3e879f0b2abd" providerId="AD" clId="Web-{187326CE-3D86-3CB3-D53C-9CCFBBE7C045}" dt="2024-01-31T13:58:42.416" v="24"/>
          <ac:picMkLst>
            <pc:docMk/>
            <pc:sldMk cId="3159622586" sldId="262"/>
            <ac:picMk id="10" creationId="{AB2A1CB8-8118-B185-29E3-E4584A1DCC38}"/>
          </ac:picMkLst>
        </pc:picChg>
        <pc:cxnChg chg="add del">
          <ac:chgData name="Ayan Kundu" userId="S::akundu@lincoln.ac.uk::7711caf6-27d3-4e4b-bb71-3e879f0b2abd" providerId="AD" clId="Web-{187326CE-3D86-3CB3-D53C-9CCFBBE7C045}" dt="2024-01-31T13:57:30.022" v="18"/>
          <ac:cxnSpMkLst>
            <pc:docMk/>
            <pc:sldMk cId="3159622586" sldId="262"/>
            <ac:cxnSpMk id="34" creationId="{D1B787A8-0D67-4B7E-9B48-86BD906AB6B5}"/>
          </ac:cxnSpMkLst>
        </pc:cxnChg>
        <pc:cxnChg chg="add del">
          <ac:chgData name="Ayan Kundu" userId="S::akundu@lincoln.ac.uk::7711caf6-27d3-4e4b-bb71-3e879f0b2abd" providerId="AD" clId="Web-{187326CE-3D86-3CB3-D53C-9CCFBBE7C045}" dt="2024-01-31T13:57:30.022" v="18"/>
          <ac:cxnSpMkLst>
            <pc:docMk/>
            <pc:sldMk cId="3159622586" sldId="262"/>
            <ac:cxnSpMk id="37" creationId="{56020367-4FD5-4596-8E10-C5F095CD8DBF}"/>
          </ac:cxnSpMkLst>
        </pc:cxnChg>
        <pc:cxnChg chg="add">
          <ac:chgData name="Ayan Kundu" userId="S::akundu@lincoln.ac.uk::7711caf6-27d3-4e4b-bb71-3e879f0b2abd" providerId="AD" clId="Web-{187326CE-3D86-3CB3-D53C-9CCFBBE7C045}" dt="2024-01-31T13:57:30.022" v="18"/>
          <ac:cxnSpMkLst>
            <pc:docMk/>
            <pc:sldMk cId="3159622586" sldId="262"/>
            <ac:cxnSpMk id="43" creationId="{D1B787A8-0D67-4B7E-9B48-86BD906AB6B5}"/>
          </ac:cxnSpMkLst>
        </pc:cxnChg>
        <pc:cxnChg chg="add del">
          <ac:chgData name="Ayan Kundu" userId="S::akundu@lincoln.ac.uk::7711caf6-27d3-4e4b-bb71-3e879f0b2abd" providerId="AD" clId="Web-{187326CE-3D86-3CB3-D53C-9CCFBBE7C045}" dt="2024-01-31T13:57:30.006" v="17"/>
          <ac:cxnSpMkLst>
            <pc:docMk/>
            <pc:sldMk cId="3159622586" sldId="262"/>
            <ac:cxnSpMk id="49" creationId="{C49DA8F6-BCC1-4447-B54C-57856834B94B}"/>
          </ac:cxnSpMkLst>
        </pc:cxnChg>
        <pc:cxnChg chg="add">
          <ac:chgData name="Ayan Kundu" userId="S::akundu@lincoln.ac.uk::7711caf6-27d3-4e4b-bb71-3e879f0b2abd" providerId="AD" clId="Web-{187326CE-3D86-3CB3-D53C-9CCFBBE7C045}" dt="2024-01-31T13:57:30.022" v="18"/>
          <ac:cxnSpMkLst>
            <pc:docMk/>
            <pc:sldMk cId="3159622586" sldId="262"/>
            <ac:cxnSpMk id="54" creationId="{56020367-4FD5-4596-8E10-C5F095CD8DBF}"/>
          </ac:cxnSpMkLst>
        </pc:cxnChg>
      </pc:sldChg>
      <pc:sldChg chg="modSp mod modShow">
        <pc:chgData name="Ayan Kundu" userId="S::akundu@lincoln.ac.uk::7711caf6-27d3-4e4b-bb71-3e879f0b2abd" providerId="AD" clId="Web-{187326CE-3D86-3CB3-D53C-9CCFBBE7C045}" dt="2024-01-31T17:08:56.264" v="1143"/>
        <pc:sldMkLst>
          <pc:docMk/>
          <pc:sldMk cId="3693162094" sldId="263"/>
        </pc:sldMkLst>
        <pc:graphicFrameChg chg="mod modGraphic">
          <ac:chgData name="Ayan Kundu" userId="S::akundu@lincoln.ac.uk::7711caf6-27d3-4e4b-bb71-3e879f0b2abd" providerId="AD" clId="Web-{187326CE-3D86-3CB3-D53C-9CCFBBE7C045}" dt="2024-01-31T16:53:25.710" v="833" actId="20577"/>
          <ac:graphicFrameMkLst>
            <pc:docMk/>
            <pc:sldMk cId="3693162094" sldId="263"/>
            <ac:graphicFrameMk id="5" creationId="{88AB428F-B9B4-F99C-2B31-ED06A63728F1}"/>
          </ac:graphicFrameMkLst>
        </pc:graphicFrameChg>
      </pc:sldChg>
      <pc:sldChg chg="modSp mod modShow modCm">
        <pc:chgData name="Ayan Kundu" userId="S::akundu@lincoln.ac.uk::7711caf6-27d3-4e4b-bb71-3e879f0b2abd" providerId="AD" clId="Web-{187326CE-3D86-3CB3-D53C-9CCFBBE7C045}" dt="2024-01-31T16:25:29.370" v="571"/>
        <pc:sldMkLst>
          <pc:docMk/>
          <pc:sldMk cId="464424030" sldId="264"/>
        </pc:sldMkLst>
        <pc:graphicFrameChg chg="mod modGraphic">
          <ac:chgData name="Ayan Kundu" userId="S::akundu@lincoln.ac.uk::7711caf6-27d3-4e4b-bb71-3e879f0b2abd" providerId="AD" clId="Web-{187326CE-3D86-3CB3-D53C-9CCFBBE7C045}" dt="2024-01-31T16:18:26.641" v="541" actId="20577"/>
          <ac:graphicFrameMkLst>
            <pc:docMk/>
            <pc:sldMk cId="464424030" sldId="264"/>
            <ac:graphicFrameMk id="5" creationId="{E0F4F17F-00D5-66A1-8CB1-E7FCB83F2135}"/>
          </ac:graphicFrameMkLst>
        </pc:graphicFrameChg>
        <pc:extLst>
          <p:ext xmlns:p="http://schemas.openxmlformats.org/presentationml/2006/main" uri="{D6D511B9-2390-475A-947B-AFAB55BFBCF1}">
            <pc226:cmChg xmlns:pc226="http://schemas.microsoft.com/office/powerpoint/2022/06/main/command" chg="mod">
              <pc226:chgData name="Ayan Kundu" userId="S::akundu@lincoln.ac.uk::7711caf6-27d3-4e4b-bb71-3e879f0b2abd" providerId="AD" clId="Web-{187326CE-3D86-3CB3-D53C-9CCFBBE7C045}" dt="2024-01-31T16:25:29.370" v="571"/>
              <pc2:cmMkLst xmlns:pc2="http://schemas.microsoft.com/office/powerpoint/2019/9/main/command">
                <pc:docMk/>
                <pc:sldMk cId="464424030" sldId="264"/>
                <pc2:cmMk id="{0D852A1E-3DA7-4E31-A61C-A058230FF234}"/>
              </pc2:cmMkLst>
            </pc226:cmChg>
          </p:ext>
        </pc:extLst>
      </pc:sldChg>
      <pc:sldChg chg="addSp modSp">
        <pc:chgData name="Ayan Kundu" userId="S::akundu@lincoln.ac.uk::7711caf6-27d3-4e4b-bb71-3e879f0b2abd" providerId="AD" clId="Web-{187326CE-3D86-3CB3-D53C-9CCFBBE7C045}" dt="2024-01-31T16:24:47.135" v="570" actId="20577"/>
        <pc:sldMkLst>
          <pc:docMk/>
          <pc:sldMk cId="1972525637" sldId="265"/>
        </pc:sldMkLst>
        <pc:spChg chg="add mod">
          <ac:chgData name="Ayan Kundu" userId="S::akundu@lincoln.ac.uk::7711caf6-27d3-4e4b-bb71-3e879f0b2abd" providerId="AD" clId="Web-{187326CE-3D86-3CB3-D53C-9CCFBBE7C045}" dt="2024-01-31T16:24:47.135" v="570" actId="20577"/>
          <ac:spMkLst>
            <pc:docMk/>
            <pc:sldMk cId="1972525637" sldId="265"/>
            <ac:spMk id="3" creationId="{E3039FBB-E29D-9E59-E5E0-6A69FB33B052}"/>
          </ac:spMkLst>
        </pc:spChg>
      </pc:sldChg>
      <pc:sldChg chg="addSp modSp">
        <pc:chgData name="Ayan Kundu" userId="S::akundu@lincoln.ac.uk::7711caf6-27d3-4e4b-bb71-3e879f0b2abd" providerId="AD" clId="Web-{187326CE-3D86-3CB3-D53C-9CCFBBE7C045}" dt="2024-01-31T17:12:23.518" v="1174" actId="20577"/>
        <pc:sldMkLst>
          <pc:docMk/>
          <pc:sldMk cId="363597938" sldId="268"/>
        </pc:sldMkLst>
        <pc:spChg chg="mod">
          <ac:chgData name="Ayan Kundu" userId="S::akundu@lincoln.ac.uk::7711caf6-27d3-4e4b-bb71-3e879f0b2abd" providerId="AD" clId="Web-{187326CE-3D86-3CB3-D53C-9CCFBBE7C045}" dt="2024-01-31T17:11:18.829" v="1159" actId="20577"/>
          <ac:spMkLst>
            <pc:docMk/>
            <pc:sldMk cId="363597938" sldId="268"/>
            <ac:spMk id="3" creationId="{2DC13F95-20F1-B8B0-156B-E95C0393AA85}"/>
          </ac:spMkLst>
        </pc:spChg>
        <pc:graphicFrameChg chg="add mod modGraphic">
          <ac:chgData name="Ayan Kundu" userId="S::akundu@lincoln.ac.uk::7711caf6-27d3-4e4b-bb71-3e879f0b2abd" providerId="AD" clId="Web-{187326CE-3D86-3CB3-D53C-9CCFBBE7C045}" dt="2024-01-31T17:12:23.518" v="1174" actId="20577"/>
          <ac:graphicFrameMkLst>
            <pc:docMk/>
            <pc:sldMk cId="363597938" sldId="268"/>
            <ac:graphicFrameMk id="4" creationId="{BA4ACE0B-DCCE-6BC2-37E9-D5DD54724E09}"/>
          </ac:graphicFrameMkLst>
        </pc:graphicFrameChg>
      </pc:sldChg>
    </pc:docChg>
  </pc:docChgLst>
  <pc:docChgLst>
    <pc:chgData name="Ayan Kundu" userId="S::akundu@lincoln.ac.uk::7711caf6-27d3-4e4b-bb71-3e879f0b2abd" providerId="AD" clId="Web-{94C67440-D88A-0CF7-D2D0-B606C8C4BDF0}"/>
    <pc:docChg chg="modSld">
      <pc:chgData name="Ayan Kundu" userId="S::akundu@lincoln.ac.uk::7711caf6-27d3-4e4b-bb71-3e879f0b2abd" providerId="AD" clId="Web-{94C67440-D88A-0CF7-D2D0-B606C8C4BDF0}" dt="2024-02-02T16:38:28.293" v="829" actId="20577"/>
      <pc:docMkLst>
        <pc:docMk/>
      </pc:docMkLst>
      <pc:sldChg chg="modSp">
        <pc:chgData name="Ayan Kundu" userId="S::akundu@lincoln.ac.uk::7711caf6-27d3-4e4b-bb71-3e879f0b2abd" providerId="AD" clId="Web-{94C67440-D88A-0CF7-D2D0-B606C8C4BDF0}" dt="2024-02-02T16:09:37.358" v="479" actId="14100"/>
        <pc:sldMkLst>
          <pc:docMk/>
          <pc:sldMk cId="2726962126" sldId="261"/>
        </pc:sldMkLst>
        <pc:spChg chg="mod">
          <ac:chgData name="Ayan Kundu" userId="S::akundu@lincoln.ac.uk::7711caf6-27d3-4e4b-bb71-3e879f0b2abd" providerId="AD" clId="Web-{94C67440-D88A-0CF7-D2D0-B606C8C4BDF0}" dt="2024-02-02T16:09:37.358" v="479" actId="14100"/>
          <ac:spMkLst>
            <pc:docMk/>
            <pc:sldMk cId="2726962126" sldId="261"/>
            <ac:spMk id="3" creationId="{951C85BB-12B2-C77F-0FBB-6A547F38EB04}"/>
          </ac:spMkLst>
        </pc:spChg>
      </pc:sldChg>
      <pc:sldChg chg="addSp modSp mod setBg">
        <pc:chgData name="Ayan Kundu" userId="S::akundu@lincoln.ac.uk::7711caf6-27d3-4e4b-bb71-3e879f0b2abd" providerId="AD" clId="Web-{94C67440-D88A-0CF7-D2D0-B606C8C4BDF0}" dt="2024-02-02T16:10:05.078" v="480"/>
        <pc:sldMkLst>
          <pc:docMk/>
          <pc:sldMk cId="3693162094" sldId="263"/>
        </pc:sldMkLst>
        <pc:spChg chg="mod">
          <ac:chgData name="Ayan Kundu" userId="S::akundu@lincoln.ac.uk::7711caf6-27d3-4e4b-bb71-3e879f0b2abd" providerId="AD" clId="Web-{94C67440-D88A-0CF7-D2D0-B606C8C4BDF0}" dt="2024-02-02T16:10:05.078" v="480"/>
          <ac:spMkLst>
            <pc:docMk/>
            <pc:sldMk cId="3693162094" sldId="263"/>
            <ac:spMk id="2" creationId="{ACCB64A3-253A-2AD6-F0AE-FDE9540A1928}"/>
          </ac:spMkLst>
        </pc:spChg>
        <pc:spChg chg="add">
          <ac:chgData name="Ayan Kundu" userId="S::akundu@lincoln.ac.uk::7711caf6-27d3-4e4b-bb71-3e879f0b2abd" providerId="AD" clId="Web-{94C67440-D88A-0CF7-D2D0-B606C8C4BDF0}" dt="2024-02-02T16:10:05.078" v="480"/>
          <ac:spMkLst>
            <pc:docMk/>
            <pc:sldMk cId="3693162094" sldId="263"/>
            <ac:spMk id="10" creationId="{2659FDB4-FCBE-4A89-B46D-43D4FA54464D}"/>
          </ac:spMkLst>
        </pc:spChg>
        <pc:spChg chg="add">
          <ac:chgData name="Ayan Kundu" userId="S::akundu@lincoln.ac.uk::7711caf6-27d3-4e4b-bb71-3e879f0b2abd" providerId="AD" clId="Web-{94C67440-D88A-0CF7-D2D0-B606C8C4BDF0}" dt="2024-02-02T16:10:05.078" v="480"/>
          <ac:spMkLst>
            <pc:docMk/>
            <pc:sldMk cId="3693162094" sldId="263"/>
            <ac:spMk id="14" creationId="{58BDB0EE-D238-415B-9ED8-62AA6AB2AAD1}"/>
          </ac:spMkLst>
        </pc:spChg>
        <pc:spChg chg="add">
          <ac:chgData name="Ayan Kundu" userId="S::akundu@lincoln.ac.uk::7711caf6-27d3-4e4b-bb71-3e879f0b2abd" providerId="AD" clId="Web-{94C67440-D88A-0CF7-D2D0-B606C8C4BDF0}" dt="2024-02-02T16:10:05.078" v="480"/>
          <ac:spMkLst>
            <pc:docMk/>
            <pc:sldMk cId="3693162094" sldId="263"/>
            <ac:spMk id="16" creationId="{C5B55FC3-961D-4325-82F1-DE92B0D04E03}"/>
          </ac:spMkLst>
        </pc:spChg>
        <pc:spChg chg="add">
          <ac:chgData name="Ayan Kundu" userId="S::akundu@lincoln.ac.uk::7711caf6-27d3-4e4b-bb71-3e879f0b2abd" providerId="AD" clId="Web-{94C67440-D88A-0CF7-D2D0-B606C8C4BDF0}" dt="2024-02-02T16:10:05.078" v="480"/>
          <ac:spMkLst>
            <pc:docMk/>
            <pc:sldMk cId="3693162094" sldId="263"/>
            <ac:spMk id="18" creationId="{4C8AB332-D09E-4F28-943C-DABDD4716A3C}"/>
          </ac:spMkLst>
        </pc:spChg>
        <pc:graphicFrameChg chg="mod modGraphic">
          <ac:chgData name="Ayan Kundu" userId="S::akundu@lincoln.ac.uk::7711caf6-27d3-4e4b-bb71-3e879f0b2abd" providerId="AD" clId="Web-{94C67440-D88A-0CF7-D2D0-B606C8C4BDF0}" dt="2024-02-02T16:10:05.078" v="480"/>
          <ac:graphicFrameMkLst>
            <pc:docMk/>
            <pc:sldMk cId="3693162094" sldId="263"/>
            <ac:graphicFrameMk id="5" creationId="{88AB428F-B9B4-F99C-2B31-ED06A63728F1}"/>
          </ac:graphicFrameMkLst>
        </pc:graphicFrameChg>
        <pc:cxnChg chg="add">
          <ac:chgData name="Ayan Kundu" userId="S::akundu@lincoln.ac.uk::7711caf6-27d3-4e4b-bb71-3e879f0b2abd" providerId="AD" clId="Web-{94C67440-D88A-0CF7-D2D0-B606C8C4BDF0}" dt="2024-02-02T16:10:05.078" v="480"/>
          <ac:cxnSpMkLst>
            <pc:docMk/>
            <pc:sldMk cId="3693162094" sldId="263"/>
            <ac:cxnSpMk id="12" creationId="{C8F51B3F-8331-4E4A-AE96-D47B1006EEAD}"/>
          </ac:cxnSpMkLst>
        </pc:cxnChg>
      </pc:sldChg>
      <pc:sldChg chg="modSp">
        <pc:chgData name="Ayan Kundu" userId="S::akundu@lincoln.ac.uk::7711caf6-27d3-4e4b-bb71-3e879f0b2abd" providerId="AD" clId="Web-{94C67440-D88A-0CF7-D2D0-B606C8C4BDF0}" dt="2024-02-02T16:11:05.518" v="484"/>
        <pc:sldMkLst>
          <pc:docMk/>
          <pc:sldMk cId="464424030" sldId="264"/>
        </pc:sldMkLst>
        <pc:graphicFrameChg chg="modGraphic">
          <ac:chgData name="Ayan Kundu" userId="S::akundu@lincoln.ac.uk::7711caf6-27d3-4e4b-bb71-3e879f0b2abd" providerId="AD" clId="Web-{94C67440-D88A-0CF7-D2D0-B606C8C4BDF0}" dt="2024-02-02T16:11:05.518" v="484"/>
          <ac:graphicFrameMkLst>
            <pc:docMk/>
            <pc:sldMk cId="464424030" sldId="264"/>
            <ac:graphicFrameMk id="5" creationId="{E0F4F17F-00D5-66A1-8CB1-E7FCB83F2135}"/>
          </ac:graphicFrameMkLst>
        </pc:graphicFrameChg>
      </pc:sldChg>
      <pc:sldChg chg="modSp">
        <pc:chgData name="Ayan Kundu" userId="S::akundu@lincoln.ac.uk::7711caf6-27d3-4e4b-bb71-3e879f0b2abd" providerId="AD" clId="Web-{94C67440-D88A-0CF7-D2D0-B606C8C4BDF0}" dt="2024-02-02T15:58:35.070" v="257" actId="1076"/>
        <pc:sldMkLst>
          <pc:docMk/>
          <pc:sldMk cId="1563691804" sldId="267"/>
        </pc:sldMkLst>
        <pc:graphicFrameChg chg="mod modGraphic">
          <ac:chgData name="Ayan Kundu" userId="S::akundu@lincoln.ac.uk::7711caf6-27d3-4e4b-bb71-3e879f0b2abd" providerId="AD" clId="Web-{94C67440-D88A-0CF7-D2D0-B606C8C4BDF0}" dt="2024-02-02T15:58:10.038" v="250" actId="14100"/>
          <ac:graphicFrameMkLst>
            <pc:docMk/>
            <pc:sldMk cId="1563691804" sldId="267"/>
            <ac:graphicFrameMk id="25" creationId="{71F836FD-3413-7F81-0B6A-BACF4D6DC5FF}"/>
          </ac:graphicFrameMkLst>
        </pc:graphicFrameChg>
        <pc:picChg chg="mod">
          <ac:chgData name="Ayan Kundu" userId="S::akundu@lincoln.ac.uk::7711caf6-27d3-4e4b-bb71-3e879f0b2abd" providerId="AD" clId="Web-{94C67440-D88A-0CF7-D2D0-B606C8C4BDF0}" dt="2024-02-02T15:58:16.085" v="251" actId="1076"/>
          <ac:picMkLst>
            <pc:docMk/>
            <pc:sldMk cId="1563691804" sldId="267"/>
            <ac:picMk id="214" creationId="{E947C065-5383-22C9-9901-67D3D3BFE926}"/>
          </ac:picMkLst>
        </pc:picChg>
        <pc:picChg chg="mod">
          <ac:chgData name="Ayan Kundu" userId="S::akundu@lincoln.ac.uk::7711caf6-27d3-4e4b-bb71-3e879f0b2abd" providerId="AD" clId="Web-{94C67440-D88A-0CF7-D2D0-B606C8C4BDF0}" dt="2024-02-02T15:58:23.991" v="254" actId="1076"/>
          <ac:picMkLst>
            <pc:docMk/>
            <pc:sldMk cId="1563691804" sldId="267"/>
            <ac:picMk id="230" creationId="{0E0B334F-834C-C9FC-2BFF-B4F7E8BC5835}"/>
          </ac:picMkLst>
        </pc:picChg>
        <pc:picChg chg="mod">
          <ac:chgData name="Ayan Kundu" userId="S::akundu@lincoln.ac.uk::7711caf6-27d3-4e4b-bb71-3e879f0b2abd" providerId="AD" clId="Web-{94C67440-D88A-0CF7-D2D0-B606C8C4BDF0}" dt="2024-02-02T15:58:26.851" v="255" actId="1076"/>
          <ac:picMkLst>
            <pc:docMk/>
            <pc:sldMk cId="1563691804" sldId="267"/>
            <ac:picMk id="231" creationId="{2066EFB9-6B76-2297-0294-BB95D0B19DFA}"/>
          </ac:picMkLst>
        </pc:picChg>
        <pc:picChg chg="mod">
          <ac:chgData name="Ayan Kundu" userId="S::akundu@lincoln.ac.uk::7711caf6-27d3-4e4b-bb71-3e879f0b2abd" providerId="AD" clId="Web-{94C67440-D88A-0CF7-D2D0-B606C8C4BDF0}" dt="2024-02-02T15:58:35.070" v="257" actId="1076"/>
          <ac:picMkLst>
            <pc:docMk/>
            <pc:sldMk cId="1563691804" sldId="267"/>
            <ac:picMk id="232" creationId="{01BF2D4C-77F5-07B8-C618-66F274BED8AA}"/>
          </ac:picMkLst>
        </pc:picChg>
        <pc:picChg chg="mod">
          <ac:chgData name="Ayan Kundu" userId="S::akundu@lincoln.ac.uk::7711caf6-27d3-4e4b-bb71-3e879f0b2abd" providerId="AD" clId="Web-{94C67440-D88A-0CF7-D2D0-B606C8C4BDF0}" dt="2024-02-02T15:58:30.320" v="256" actId="1076"/>
          <ac:picMkLst>
            <pc:docMk/>
            <pc:sldMk cId="1563691804" sldId="267"/>
            <ac:picMk id="233" creationId="{18C3BC91-AF78-4839-CA65-6C462005236B}"/>
          </ac:picMkLst>
        </pc:picChg>
        <pc:picChg chg="mod">
          <ac:chgData name="Ayan Kundu" userId="S::akundu@lincoln.ac.uk::7711caf6-27d3-4e4b-bb71-3e879f0b2abd" providerId="AD" clId="Web-{94C67440-D88A-0CF7-D2D0-B606C8C4BDF0}" dt="2024-02-02T15:58:21.632" v="253" actId="1076"/>
          <ac:picMkLst>
            <pc:docMk/>
            <pc:sldMk cId="1563691804" sldId="267"/>
            <ac:picMk id="247" creationId="{A25B744B-5EBD-7404-68AA-D8D64E2C1216}"/>
          </ac:picMkLst>
        </pc:picChg>
      </pc:sldChg>
      <pc:sldChg chg="modSp">
        <pc:chgData name="Ayan Kundu" userId="S::akundu@lincoln.ac.uk::7711caf6-27d3-4e4b-bb71-3e879f0b2abd" providerId="AD" clId="Web-{94C67440-D88A-0CF7-D2D0-B606C8C4BDF0}" dt="2024-02-02T16:38:28.293" v="829" actId="20577"/>
        <pc:sldMkLst>
          <pc:docMk/>
          <pc:sldMk cId="363597938" sldId="268"/>
        </pc:sldMkLst>
        <pc:spChg chg="mod">
          <ac:chgData name="Ayan Kundu" userId="S::akundu@lincoln.ac.uk::7711caf6-27d3-4e4b-bb71-3e879f0b2abd" providerId="AD" clId="Web-{94C67440-D88A-0CF7-D2D0-B606C8C4BDF0}" dt="2024-02-02T16:38:28.293" v="829" actId="20577"/>
          <ac:spMkLst>
            <pc:docMk/>
            <pc:sldMk cId="363597938" sldId="268"/>
            <ac:spMk id="3" creationId="{2DC13F95-20F1-B8B0-156B-E95C0393AA85}"/>
          </ac:spMkLst>
        </pc:spChg>
        <pc:graphicFrameChg chg="modGraphic">
          <ac:chgData name="Ayan Kundu" userId="S::akundu@lincoln.ac.uk::7711caf6-27d3-4e4b-bb71-3e879f0b2abd" providerId="AD" clId="Web-{94C67440-D88A-0CF7-D2D0-B606C8C4BDF0}" dt="2024-02-02T16:16:38.185" v="536" actId="20577"/>
          <ac:graphicFrameMkLst>
            <pc:docMk/>
            <pc:sldMk cId="363597938" sldId="268"/>
            <ac:graphicFrameMk id="4" creationId="{BA4ACE0B-DCCE-6BC2-37E9-D5DD54724E09}"/>
          </ac:graphicFrameMkLst>
        </pc:graphicFrameChg>
      </pc:sldChg>
    </pc:docChg>
  </pc:docChgLst>
  <pc:docChgLst>
    <pc:chgData name="Ayan Kundu" userId="S::akundu@lincoln.ac.uk::7711caf6-27d3-4e4b-bb71-3e879f0b2abd" providerId="AD" clId="Web-{8D14A1FD-0A3B-8802-BFB8-CF152FCE3A6D}"/>
    <pc:docChg chg="addSld delSld modSld sldOrd">
      <pc:chgData name="Ayan Kundu" userId="S::akundu@lincoln.ac.uk::7711caf6-27d3-4e4b-bb71-3e879f0b2abd" providerId="AD" clId="Web-{8D14A1FD-0A3B-8802-BFB8-CF152FCE3A6D}" dt="2024-02-01T10:33:22.559" v="189"/>
      <pc:docMkLst>
        <pc:docMk/>
      </pc:docMkLst>
      <pc:sldChg chg="addSp modSp add del">
        <pc:chgData name="Ayan Kundu" userId="S::akundu@lincoln.ac.uk::7711caf6-27d3-4e4b-bb71-3e879f0b2abd" providerId="AD" clId="Web-{8D14A1FD-0A3B-8802-BFB8-CF152FCE3A6D}" dt="2024-02-01T10:31:58.916" v="187"/>
        <pc:sldMkLst>
          <pc:docMk/>
          <pc:sldMk cId="4089536252" sldId="259"/>
        </pc:sldMkLst>
        <pc:graphicFrameChg chg="modGraphic">
          <ac:chgData name="Ayan Kundu" userId="S::akundu@lincoln.ac.uk::7711caf6-27d3-4e4b-bb71-3e879f0b2abd" providerId="AD" clId="Web-{8D14A1FD-0A3B-8802-BFB8-CF152FCE3A6D}" dt="2024-02-01T10:31:58.916" v="187"/>
          <ac:graphicFrameMkLst>
            <pc:docMk/>
            <pc:sldMk cId="4089536252" sldId="259"/>
            <ac:graphicFrameMk id="6" creationId="{91C1FB0E-DA13-9342-8393-4EF3EB939526}"/>
          </ac:graphicFrameMkLst>
        </pc:graphicFrameChg>
        <pc:picChg chg="add mod">
          <ac:chgData name="Ayan Kundu" userId="S::akundu@lincoln.ac.uk::7711caf6-27d3-4e4b-bb71-3e879f0b2abd" providerId="AD" clId="Web-{8D14A1FD-0A3B-8802-BFB8-CF152FCE3A6D}" dt="2024-02-01T10:30:58.524" v="180"/>
          <ac:picMkLst>
            <pc:docMk/>
            <pc:sldMk cId="4089536252" sldId="259"/>
            <ac:picMk id="1397" creationId="{F63D3415-58BA-A7CC-A6C6-28379153F2AE}"/>
          </ac:picMkLst>
        </pc:picChg>
      </pc:sldChg>
      <pc:sldChg chg="ord">
        <pc:chgData name="Ayan Kundu" userId="S::akundu@lincoln.ac.uk::7711caf6-27d3-4e4b-bb71-3e879f0b2abd" providerId="AD" clId="Web-{8D14A1FD-0A3B-8802-BFB8-CF152FCE3A6D}" dt="2024-02-01T10:33:22.559" v="189"/>
        <pc:sldMkLst>
          <pc:docMk/>
          <pc:sldMk cId="1268732598" sldId="266"/>
        </pc:sldMkLst>
      </pc:sldChg>
    </pc:docChg>
  </pc:docChgLst>
  <pc:docChgLst>
    <pc:chgData name="Ayan Kundu" userId="S::akundu@lincoln.ac.uk::7711caf6-27d3-4e4b-bb71-3e879f0b2abd" providerId="AD" clId="Web-{E924F7AC-7E4C-2EAA-B1D8-CFAAB3647117}"/>
    <pc:docChg chg="modSld">
      <pc:chgData name="Ayan Kundu" userId="S::akundu@lincoln.ac.uk::7711caf6-27d3-4e4b-bb71-3e879f0b2abd" providerId="AD" clId="Web-{E924F7AC-7E4C-2EAA-B1D8-CFAAB3647117}" dt="2024-01-29T16:27:00.159" v="6" actId="20577"/>
      <pc:docMkLst>
        <pc:docMk/>
      </pc:docMkLst>
      <pc:sldChg chg="modSp">
        <pc:chgData name="Ayan Kundu" userId="S::akundu@lincoln.ac.uk::7711caf6-27d3-4e4b-bb71-3e879f0b2abd" providerId="AD" clId="Web-{E924F7AC-7E4C-2EAA-B1D8-CFAAB3647117}" dt="2024-01-29T16:27:00.159" v="6" actId="20577"/>
        <pc:sldMkLst>
          <pc:docMk/>
          <pc:sldMk cId="363597938" sldId="268"/>
        </pc:sldMkLst>
        <pc:spChg chg="mod">
          <ac:chgData name="Ayan Kundu" userId="S::akundu@lincoln.ac.uk::7711caf6-27d3-4e4b-bb71-3e879f0b2abd" providerId="AD" clId="Web-{E924F7AC-7E4C-2EAA-B1D8-CFAAB3647117}" dt="2024-01-29T16:27:00.159" v="6" actId="20577"/>
          <ac:spMkLst>
            <pc:docMk/>
            <pc:sldMk cId="363597938" sldId="268"/>
            <ac:spMk id="3" creationId="{2DC13F95-20F1-B8B0-156B-E95C0393AA85}"/>
          </ac:spMkLst>
        </pc:spChg>
      </pc:sldChg>
    </pc:docChg>
  </pc:docChgLst>
  <pc:docChgLst>
    <pc:chgData name="Ayan Kundu" userId="S::akundu@lincoln.ac.uk::7711caf6-27d3-4e4b-bb71-3e879f0b2abd" providerId="AD" clId="Web-{D0A98470-F9EF-B43E-3C24-680F8178C0B2}"/>
    <pc:docChg chg="modSld">
      <pc:chgData name="Ayan Kundu" userId="S::akundu@lincoln.ac.uk::7711caf6-27d3-4e4b-bb71-3e879f0b2abd" providerId="AD" clId="Web-{D0A98470-F9EF-B43E-3C24-680F8178C0B2}" dt="2024-01-30T16:27:13.661" v="156" actId="1076"/>
      <pc:docMkLst>
        <pc:docMk/>
      </pc:docMkLst>
      <pc:sldChg chg="modSp">
        <pc:chgData name="Ayan Kundu" userId="S::akundu@lincoln.ac.uk::7711caf6-27d3-4e4b-bb71-3e879f0b2abd" providerId="AD" clId="Web-{D0A98470-F9EF-B43E-3C24-680F8178C0B2}" dt="2024-01-30T16:20:04.840" v="2" actId="20577"/>
        <pc:sldMkLst>
          <pc:docMk/>
          <pc:sldMk cId="464424030" sldId="264"/>
        </pc:sldMkLst>
        <pc:graphicFrameChg chg="modGraphic">
          <ac:chgData name="Ayan Kundu" userId="S::akundu@lincoln.ac.uk::7711caf6-27d3-4e4b-bb71-3e879f0b2abd" providerId="AD" clId="Web-{D0A98470-F9EF-B43E-3C24-680F8178C0B2}" dt="2024-01-30T16:20:04.840" v="2" actId="20577"/>
          <ac:graphicFrameMkLst>
            <pc:docMk/>
            <pc:sldMk cId="464424030" sldId="264"/>
            <ac:graphicFrameMk id="5" creationId="{E0F4F17F-00D5-66A1-8CB1-E7FCB83F2135}"/>
          </ac:graphicFrameMkLst>
        </pc:graphicFrameChg>
      </pc:sldChg>
      <pc:sldChg chg="modSp">
        <pc:chgData name="Ayan Kundu" userId="S::akundu@lincoln.ac.uk::7711caf6-27d3-4e4b-bb71-3e879f0b2abd" providerId="AD" clId="Web-{D0A98470-F9EF-B43E-3C24-680F8178C0B2}" dt="2024-01-30T16:27:13.661" v="156" actId="1076"/>
        <pc:sldMkLst>
          <pc:docMk/>
          <pc:sldMk cId="363597938" sldId="268"/>
        </pc:sldMkLst>
        <pc:spChg chg="mod">
          <ac:chgData name="Ayan Kundu" userId="S::akundu@lincoln.ac.uk::7711caf6-27d3-4e4b-bb71-3e879f0b2abd" providerId="AD" clId="Web-{D0A98470-F9EF-B43E-3C24-680F8178C0B2}" dt="2024-01-30T16:23:30.867" v="57" actId="1076"/>
          <ac:spMkLst>
            <pc:docMk/>
            <pc:sldMk cId="363597938" sldId="268"/>
            <ac:spMk id="2" creationId="{93757EE5-B1C5-50B3-201D-B09D33772036}"/>
          </ac:spMkLst>
        </pc:spChg>
        <pc:spChg chg="mod">
          <ac:chgData name="Ayan Kundu" userId="S::akundu@lincoln.ac.uk::7711caf6-27d3-4e4b-bb71-3e879f0b2abd" providerId="AD" clId="Web-{D0A98470-F9EF-B43E-3C24-680F8178C0B2}" dt="2024-01-30T16:27:00.707" v="154" actId="20577"/>
          <ac:spMkLst>
            <pc:docMk/>
            <pc:sldMk cId="363597938" sldId="268"/>
            <ac:spMk id="3" creationId="{2DC13F95-20F1-B8B0-156B-E95C0393AA85}"/>
          </ac:spMkLst>
        </pc:spChg>
        <pc:picChg chg="mod">
          <ac:chgData name="Ayan Kundu" userId="S::akundu@lincoln.ac.uk::7711caf6-27d3-4e4b-bb71-3e879f0b2abd" providerId="AD" clId="Web-{D0A98470-F9EF-B43E-3C24-680F8178C0B2}" dt="2024-01-30T16:27:13.661" v="156" actId="1076"/>
          <ac:picMkLst>
            <pc:docMk/>
            <pc:sldMk cId="363597938" sldId="268"/>
            <ac:picMk id="7" creationId="{ECFDAE2C-3826-B781-CFA2-FE89C539DA71}"/>
          </ac:picMkLst>
        </pc:picChg>
      </pc:sldChg>
    </pc:docChg>
  </pc:docChgLst>
  <pc:docChgLst>
    <pc:chgData name="Ayan Kundu" userId="S::akundu@lincoln.ac.uk::7711caf6-27d3-4e4b-bb71-3e879f0b2abd" providerId="AD" clId="Web-{F0FD8FFE-2773-66C6-A141-F1A0DEBBF6BA}"/>
    <pc:docChg chg="modSld">
      <pc:chgData name="Ayan Kundu" userId="S::akundu@lincoln.ac.uk::7711caf6-27d3-4e4b-bb71-3e879f0b2abd" providerId="AD" clId="Web-{F0FD8FFE-2773-66C6-A141-F1A0DEBBF6BA}" dt="2024-01-31T17:18:22.419" v="128"/>
      <pc:docMkLst>
        <pc:docMk/>
      </pc:docMkLst>
      <pc:sldChg chg="modSp">
        <pc:chgData name="Ayan Kundu" userId="S::akundu@lincoln.ac.uk::7711caf6-27d3-4e4b-bb71-3e879f0b2abd" providerId="AD" clId="Web-{F0FD8FFE-2773-66C6-A141-F1A0DEBBF6BA}" dt="2024-01-31T17:18:22.419" v="128"/>
        <pc:sldMkLst>
          <pc:docMk/>
          <pc:sldMk cId="363597938" sldId="268"/>
        </pc:sldMkLst>
        <pc:spChg chg="mod">
          <ac:chgData name="Ayan Kundu" userId="S::akundu@lincoln.ac.uk::7711caf6-27d3-4e4b-bb71-3e879f0b2abd" providerId="AD" clId="Web-{F0FD8FFE-2773-66C6-A141-F1A0DEBBF6BA}" dt="2024-01-31T17:16:55.245" v="116" actId="20577"/>
          <ac:spMkLst>
            <pc:docMk/>
            <pc:sldMk cId="363597938" sldId="268"/>
            <ac:spMk id="3" creationId="{2DC13F95-20F1-B8B0-156B-E95C0393AA85}"/>
          </ac:spMkLst>
        </pc:spChg>
        <pc:graphicFrameChg chg="mod modGraphic">
          <ac:chgData name="Ayan Kundu" userId="S::akundu@lincoln.ac.uk::7711caf6-27d3-4e4b-bb71-3e879f0b2abd" providerId="AD" clId="Web-{F0FD8FFE-2773-66C6-A141-F1A0DEBBF6BA}" dt="2024-01-31T17:18:22.419" v="128"/>
          <ac:graphicFrameMkLst>
            <pc:docMk/>
            <pc:sldMk cId="363597938" sldId="268"/>
            <ac:graphicFrameMk id="4" creationId="{BA4ACE0B-DCCE-6BC2-37E9-D5DD54724E09}"/>
          </ac:graphicFrameMkLst>
        </pc:graphicFrameChg>
        <pc:picChg chg="mod">
          <ac:chgData name="Ayan Kundu" userId="S::akundu@lincoln.ac.uk::7711caf6-27d3-4e4b-bb71-3e879f0b2abd" providerId="AD" clId="Web-{F0FD8FFE-2773-66C6-A141-F1A0DEBBF6BA}" dt="2024-01-31T17:18:14.075" v="127"/>
          <ac:picMkLst>
            <pc:docMk/>
            <pc:sldMk cId="363597938" sldId="268"/>
            <ac:picMk id="7" creationId="{ECFDAE2C-3826-B781-CFA2-FE89C539DA71}"/>
          </ac:picMkLst>
        </pc:picChg>
      </pc:sldChg>
    </pc:docChg>
  </pc:docChgLst>
  <pc:docChgLst>
    <pc:chgData name="Ayan Kundu" userId="S::akundu@lincoln.ac.uk::7711caf6-27d3-4e4b-bb71-3e879f0b2abd" providerId="AD" clId="Web-{49CEB276-E78D-794C-1625-2BF710A5A5D9}"/>
    <pc:docChg chg="modSld sldOrd">
      <pc:chgData name="Ayan Kundu" userId="S::akundu@lincoln.ac.uk::7711caf6-27d3-4e4b-bb71-3e879f0b2abd" providerId="AD" clId="Web-{49CEB276-E78D-794C-1625-2BF710A5A5D9}" dt="2024-01-29T16:26:07.945" v="52"/>
      <pc:docMkLst>
        <pc:docMk/>
      </pc:docMkLst>
      <pc:sldChg chg="modSp ord">
        <pc:chgData name="Ayan Kundu" userId="S::akundu@lincoln.ac.uk::7711caf6-27d3-4e4b-bb71-3e879f0b2abd" providerId="AD" clId="Web-{49CEB276-E78D-794C-1625-2BF710A5A5D9}" dt="2024-01-29T16:21:09.637" v="9" actId="20577"/>
        <pc:sldMkLst>
          <pc:docMk/>
          <pc:sldMk cId="464424030" sldId="264"/>
        </pc:sldMkLst>
        <pc:graphicFrameChg chg="modGraphic">
          <ac:chgData name="Ayan Kundu" userId="S::akundu@lincoln.ac.uk::7711caf6-27d3-4e4b-bb71-3e879f0b2abd" providerId="AD" clId="Web-{49CEB276-E78D-794C-1625-2BF710A5A5D9}" dt="2024-01-29T16:21:09.637" v="9" actId="20577"/>
          <ac:graphicFrameMkLst>
            <pc:docMk/>
            <pc:sldMk cId="464424030" sldId="264"/>
            <ac:graphicFrameMk id="5" creationId="{E0F4F17F-00D5-66A1-8CB1-E7FCB83F2135}"/>
          </ac:graphicFrameMkLst>
        </pc:graphicFrameChg>
      </pc:sldChg>
      <pc:sldChg chg="addSp delSp modSp">
        <pc:chgData name="Ayan Kundu" userId="S::akundu@lincoln.ac.uk::7711caf6-27d3-4e4b-bb71-3e879f0b2abd" providerId="AD" clId="Web-{49CEB276-E78D-794C-1625-2BF710A5A5D9}" dt="2024-01-29T16:26:07.945" v="52"/>
        <pc:sldMkLst>
          <pc:docMk/>
          <pc:sldMk cId="363597938" sldId="268"/>
        </pc:sldMkLst>
        <pc:spChg chg="mod">
          <ac:chgData name="Ayan Kundu" userId="S::akundu@lincoln.ac.uk::7711caf6-27d3-4e4b-bb71-3e879f0b2abd" providerId="AD" clId="Web-{49CEB276-E78D-794C-1625-2BF710A5A5D9}" dt="2024-01-29T16:23:34.986" v="37" actId="20577"/>
          <ac:spMkLst>
            <pc:docMk/>
            <pc:sldMk cId="363597938" sldId="268"/>
            <ac:spMk id="3" creationId="{2DC13F95-20F1-B8B0-156B-E95C0393AA85}"/>
          </ac:spMkLst>
        </pc:spChg>
        <pc:graphicFrameChg chg="add del mod modGraphic">
          <ac:chgData name="Ayan Kundu" userId="S::akundu@lincoln.ac.uk::7711caf6-27d3-4e4b-bb71-3e879f0b2abd" providerId="AD" clId="Web-{49CEB276-E78D-794C-1625-2BF710A5A5D9}" dt="2024-01-29T16:26:07.945" v="52"/>
          <ac:graphicFrameMkLst>
            <pc:docMk/>
            <pc:sldMk cId="363597938" sldId="268"/>
            <ac:graphicFrameMk id="4" creationId="{A441D5F9-EB79-CBB6-A757-118F19836286}"/>
          </ac:graphicFrameMkLst>
        </pc:graphicFrameChg>
      </pc:sldChg>
    </pc:docChg>
  </pc:docChgLst>
  <pc:docChgLst>
    <pc:chgData name="Ayan Kundu" userId="S::akundu@lincoln.ac.uk::7711caf6-27d3-4e4b-bb71-3e879f0b2abd" providerId="AD" clId="Web-{AE89D0C6-7361-91CE-93A7-DFD40E984303}"/>
    <pc:docChg chg="addSld modSld">
      <pc:chgData name="Ayan Kundu" userId="S::akundu@lincoln.ac.uk::7711caf6-27d3-4e4b-bb71-3e879f0b2abd" providerId="AD" clId="Web-{AE89D0C6-7361-91CE-93A7-DFD40E984303}" dt="2024-01-28T13:18:01.582" v="39" actId="20577"/>
      <pc:docMkLst>
        <pc:docMk/>
      </pc:docMkLst>
      <pc:sldChg chg="modSp">
        <pc:chgData name="Ayan Kundu" userId="S::akundu@lincoln.ac.uk::7711caf6-27d3-4e4b-bb71-3e879f0b2abd" providerId="AD" clId="Web-{AE89D0C6-7361-91CE-93A7-DFD40E984303}" dt="2024-01-28T13:18:01.582" v="39" actId="20577"/>
        <pc:sldMkLst>
          <pc:docMk/>
          <pc:sldMk cId="464424030" sldId="264"/>
        </pc:sldMkLst>
        <pc:spChg chg="mod">
          <ac:chgData name="Ayan Kundu" userId="S::akundu@lincoln.ac.uk::7711caf6-27d3-4e4b-bb71-3e879f0b2abd" providerId="AD" clId="Web-{AE89D0C6-7361-91CE-93A7-DFD40E984303}" dt="2024-01-28T13:17:30.049" v="29" actId="20577"/>
          <ac:spMkLst>
            <pc:docMk/>
            <pc:sldMk cId="464424030" sldId="264"/>
            <ac:spMk id="2" creationId="{5C4D9636-8D19-4FF1-88CA-922E8CA7B09E}"/>
          </ac:spMkLst>
        </pc:spChg>
        <pc:spChg chg="mod">
          <ac:chgData name="Ayan Kundu" userId="S::akundu@lincoln.ac.uk::7711caf6-27d3-4e4b-bb71-3e879f0b2abd" providerId="AD" clId="Web-{AE89D0C6-7361-91CE-93A7-DFD40E984303}" dt="2024-01-28T13:18:01.582" v="39" actId="20577"/>
          <ac:spMkLst>
            <pc:docMk/>
            <pc:sldMk cId="464424030" sldId="264"/>
            <ac:spMk id="3" creationId="{56434E03-59E7-F1A9-70D6-C917BE14379F}"/>
          </ac:spMkLst>
        </pc:spChg>
      </pc:sldChg>
      <pc:sldChg chg="add replId">
        <pc:chgData name="Ayan Kundu" userId="S::akundu@lincoln.ac.uk::7711caf6-27d3-4e4b-bb71-3e879f0b2abd" providerId="AD" clId="Web-{AE89D0C6-7361-91CE-93A7-DFD40E984303}" dt="2024-01-28T13:16:35.837" v="18"/>
        <pc:sldMkLst>
          <pc:docMk/>
          <pc:sldMk cId="363597938" sldId="268"/>
        </pc:sldMkLst>
      </pc:sldChg>
    </pc:docChg>
  </pc:docChgLst>
  <pc:docChgLst>
    <pc:chgData name="Ayan Kundu" userId="S::akundu@lincoln.ac.uk::7711caf6-27d3-4e4b-bb71-3e879f0b2abd" providerId="AD" clId="Web-{2946F4C7-9C1C-F362-385E-0670DCBE341A}"/>
    <pc:docChg chg="addSld modSld">
      <pc:chgData name="Ayan Kundu" userId="S::akundu@lincoln.ac.uk::7711caf6-27d3-4e4b-bb71-3e879f0b2abd" providerId="AD" clId="Web-{2946F4C7-9C1C-F362-385E-0670DCBE341A}" dt="2024-02-06T16:49:58.635" v="60" actId="1076"/>
      <pc:docMkLst>
        <pc:docMk/>
      </pc:docMkLst>
      <pc:sldChg chg="modSp">
        <pc:chgData name="Ayan Kundu" userId="S::akundu@lincoln.ac.uk::7711caf6-27d3-4e4b-bb71-3e879f0b2abd" providerId="AD" clId="Web-{2946F4C7-9C1C-F362-385E-0670DCBE341A}" dt="2024-02-06T14:38:28.121" v="1" actId="14100"/>
        <pc:sldMkLst>
          <pc:docMk/>
          <pc:sldMk cId="3159622586" sldId="262"/>
        </pc:sldMkLst>
        <pc:spChg chg="mod">
          <ac:chgData name="Ayan Kundu" userId="S::akundu@lincoln.ac.uk::7711caf6-27d3-4e4b-bb71-3e879f0b2abd" providerId="AD" clId="Web-{2946F4C7-9C1C-F362-385E-0670DCBE341A}" dt="2024-02-06T14:38:28.121" v="1" actId="14100"/>
          <ac:spMkLst>
            <pc:docMk/>
            <pc:sldMk cId="3159622586" sldId="262"/>
            <ac:spMk id="3" creationId="{EFB5771F-3BC8-A969-BEE1-18EE1736FC6A}"/>
          </ac:spMkLst>
        </pc:spChg>
      </pc:sldChg>
      <pc:sldChg chg="addSp delSp modSp add mod replId setClrOvrMap">
        <pc:chgData name="Ayan Kundu" userId="S::akundu@lincoln.ac.uk::7711caf6-27d3-4e4b-bb71-3e879f0b2abd" providerId="AD" clId="Web-{2946F4C7-9C1C-F362-385E-0670DCBE341A}" dt="2024-02-06T16:49:58.635" v="60" actId="1076"/>
        <pc:sldMkLst>
          <pc:docMk/>
          <pc:sldMk cId="1821171110" sldId="269"/>
        </pc:sldMkLst>
        <pc:spChg chg="del">
          <ac:chgData name="Ayan Kundu" userId="S::akundu@lincoln.ac.uk::7711caf6-27d3-4e4b-bb71-3e879f0b2abd" providerId="AD" clId="Web-{2946F4C7-9C1C-F362-385E-0670DCBE341A}" dt="2024-02-06T16:46:27.483" v="5"/>
          <ac:spMkLst>
            <pc:docMk/>
            <pc:sldMk cId="1821171110" sldId="269"/>
            <ac:spMk id="2" creationId="{32900E72-5721-E874-CCC2-92B81963A7B5}"/>
          </ac:spMkLst>
        </pc:spChg>
        <pc:spChg chg="del">
          <ac:chgData name="Ayan Kundu" userId="S::akundu@lincoln.ac.uk::7711caf6-27d3-4e4b-bb71-3e879f0b2abd" providerId="AD" clId="Web-{2946F4C7-9C1C-F362-385E-0670DCBE341A}" dt="2024-02-06T16:46:22.327" v="4"/>
          <ac:spMkLst>
            <pc:docMk/>
            <pc:sldMk cId="1821171110" sldId="269"/>
            <ac:spMk id="3" creationId="{E3039FBB-E29D-9E59-E5E0-6A69FB33B052}"/>
          </ac:spMkLst>
        </pc:spChg>
        <pc:spChg chg="del">
          <ac:chgData name="Ayan Kundu" userId="S::akundu@lincoln.ac.uk::7711caf6-27d3-4e4b-bb71-3e879f0b2abd" providerId="AD" clId="Web-{2946F4C7-9C1C-F362-385E-0670DCBE341A}" dt="2024-02-06T16:46:18.779" v="3"/>
          <ac:spMkLst>
            <pc:docMk/>
            <pc:sldMk cId="1821171110" sldId="269"/>
            <ac:spMk id="4" creationId="{48CAA971-20FA-8DA2-C32F-10B3707F9AFB}"/>
          </ac:spMkLst>
        </pc:spChg>
        <pc:spChg chg="add del mod">
          <ac:chgData name="Ayan Kundu" userId="S::akundu@lincoln.ac.uk::7711caf6-27d3-4e4b-bb71-3e879f0b2abd" providerId="AD" clId="Web-{2946F4C7-9C1C-F362-385E-0670DCBE341A}" dt="2024-02-06T16:46:44.468" v="9"/>
          <ac:spMkLst>
            <pc:docMk/>
            <pc:sldMk cId="1821171110" sldId="269"/>
            <ac:spMk id="7" creationId="{FB63CF63-7469-FD0E-DD88-EA6A0C13DA2A}"/>
          </ac:spMkLst>
        </pc:spChg>
        <pc:spChg chg="add mod">
          <ac:chgData name="Ayan Kundu" userId="S::akundu@lincoln.ac.uk::7711caf6-27d3-4e4b-bb71-3e879f0b2abd" providerId="AD" clId="Web-{2946F4C7-9C1C-F362-385E-0670DCBE341A}" dt="2024-02-06T16:49:58.635" v="60" actId="1076"/>
          <ac:spMkLst>
            <pc:docMk/>
            <pc:sldMk cId="1821171110" sldId="269"/>
            <ac:spMk id="9" creationId="{29D15B65-C954-8E85-C4FB-41698070D55D}"/>
          </ac:spMkLst>
        </pc:spChg>
        <pc:spChg chg="del">
          <ac:chgData name="Ayan Kundu" userId="S::akundu@lincoln.ac.uk::7711caf6-27d3-4e4b-bb71-3e879f0b2abd" providerId="AD" clId="Web-{2946F4C7-9C1C-F362-385E-0670DCBE341A}" dt="2024-02-06T16:47:00.422" v="13"/>
          <ac:spMkLst>
            <pc:docMk/>
            <pc:sldMk cId="1821171110" sldId="269"/>
            <ac:spMk id="86" creationId="{0671A8AE-40A1-4631-A6B8-581AFF065482}"/>
          </ac:spMkLst>
        </pc:spChg>
        <pc:spChg chg="del">
          <ac:chgData name="Ayan Kundu" userId="S::akundu@lincoln.ac.uk::7711caf6-27d3-4e4b-bb71-3e879f0b2abd" providerId="AD" clId="Web-{2946F4C7-9C1C-F362-385E-0670DCBE341A}" dt="2024-02-06T16:47:00.422" v="13"/>
          <ac:spMkLst>
            <pc:docMk/>
            <pc:sldMk cId="1821171110" sldId="269"/>
            <ac:spMk id="87" creationId="{A44CD100-6267-4E62-AA64-2182A3A6A1C0}"/>
          </ac:spMkLst>
        </pc:spChg>
        <pc:spChg chg="add">
          <ac:chgData name="Ayan Kundu" userId="S::akundu@lincoln.ac.uk::7711caf6-27d3-4e4b-bb71-3e879f0b2abd" providerId="AD" clId="Web-{2946F4C7-9C1C-F362-385E-0670DCBE341A}" dt="2024-02-06T16:47:00.422" v="13"/>
          <ac:spMkLst>
            <pc:docMk/>
            <pc:sldMk cId="1821171110" sldId="269"/>
            <ac:spMk id="94" creationId="{16B067B1-F4E5-4FDF-813D-C9E872E80075}"/>
          </ac:spMkLst>
        </pc:spChg>
        <pc:picChg chg="del mod">
          <ac:chgData name="Ayan Kundu" userId="S::akundu@lincoln.ac.uk::7711caf6-27d3-4e4b-bb71-3e879f0b2abd" providerId="AD" clId="Web-{2946F4C7-9C1C-F362-385E-0670DCBE341A}" dt="2024-02-06T16:46:53.172" v="12"/>
          <ac:picMkLst>
            <pc:docMk/>
            <pc:sldMk cId="1821171110" sldId="269"/>
            <ac:picMk id="5" creationId="{828233B5-22D8-3071-13BD-B33587F20399}"/>
          </ac:picMkLst>
        </pc:picChg>
        <pc:picChg chg="add mod">
          <ac:chgData name="Ayan Kundu" userId="S::akundu@lincoln.ac.uk::7711caf6-27d3-4e4b-bb71-3e879f0b2abd" providerId="AD" clId="Web-{2946F4C7-9C1C-F362-385E-0670DCBE341A}" dt="2024-02-06T16:48:56.710" v="48" actId="14100"/>
          <ac:picMkLst>
            <pc:docMk/>
            <pc:sldMk cId="1821171110" sldId="269"/>
            <ac:picMk id="8" creationId="{B984C334-FBFD-04AA-9A2C-0F69ED3A38F8}"/>
          </ac:picMkLst>
        </pc:picChg>
        <pc:cxnChg chg="del">
          <ac:chgData name="Ayan Kundu" userId="S::akundu@lincoln.ac.uk::7711caf6-27d3-4e4b-bb71-3e879f0b2abd" providerId="AD" clId="Web-{2946F4C7-9C1C-F362-385E-0670DCBE341A}" dt="2024-02-06T16:47:00.422" v="13"/>
          <ac:cxnSpMkLst>
            <pc:docMk/>
            <pc:sldMk cId="1821171110" sldId="269"/>
            <ac:cxnSpMk id="85" creationId="{D1B787A8-0D67-4B7E-9B48-86BD906AB6B5}"/>
          </ac:cxnSpMkLst>
        </pc:cxnChg>
        <pc:cxnChg chg="add">
          <ac:chgData name="Ayan Kundu" userId="S::akundu@lincoln.ac.uk::7711caf6-27d3-4e4b-bb71-3e879f0b2abd" providerId="AD" clId="Web-{2946F4C7-9C1C-F362-385E-0670DCBE341A}" dt="2024-02-06T16:47:00.422" v="13"/>
          <ac:cxnSpMkLst>
            <pc:docMk/>
            <pc:sldMk cId="1821171110" sldId="269"/>
            <ac:cxnSpMk id="92" creationId="{353C1207-D1C8-49E3-8837-E2B89D366FAE}"/>
          </ac:cxnSpMkLst>
        </pc:cxnChg>
        <pc:cxnChg chg="add">
          <ac:chgData name="Ayan Kundu" userId="S::akundu@lincoln.ac.uk::7711caf6-27d3-4e4b-bb71-3e879f0b2abd" providerId="AD" clId="Web-{2946F4C7-9C1C-F362-385E-0670DCBE341A}" dt="2024-02-06T16:47:00.422" v="13"/>
          <ac:cxnSpMkLst>
            <pc:docMk/>
            <pc:sldMk cId="1821171110" sldId="269"/>
            <ac:cxnSpMk id="96" creationId="{7C9ADA25-078F-42AB-B92D-4535AA4442E1}"/>
          </ac:cxnSpMkLst>
        </pc:cxnChg>
      </pc:sldChg>
    </pc:docChg>
  </pc:docChgLst>
  <pc:docChgLst>
    <pc:chgData name="Ayan Kundu" userId="S::akundu@lincoln.ac.uk::7711caf6-27d3-4e4b-bb71-3e879f0b2abd" providerId="AD" clId="Web-{08E4F4E5-705E-7A44-C515-B529F5B89F7A}"/>
    <pc:docChg chg="modSld">
      <pc:chgData name="Ayan Kundu" userId="S::akundu@lincoln.ac.uk::7711caf6-27d3-4e4b-bb71-3e879f0b2abd" providerId="AD" clId="Web-{08E4F4E5-705E-7A44-C515-B529F5B89F7A}" dt="2024-02-01T16:51:34.094" v="43" actId="14100"/>
      <pc:docMkLst>
        <pc:docMk/>
      </pc:docMkLst>
      <pc:sldChg chg="modSp">
        <pc:chgData name="Ayan Kundu" userId="S::akundu@lincoln.ac.uk::7711caf6-27d3-4e4b-bb71-3e879f0b2abd" providerId="AD" clId="Web-{08E4F4E5-705E-7A44-C515-B529F5B89F7A}" dt="2024-02-01T10:56:05.373" v="6" actId="20577"/>
        <pc:sldMkLst>
          <pc:docMk/>
          <pc:sldMk cId="2726962126" sldId="261"/>
        </pc:sldMkLst>
        <pc:spChg chg="mod">
          <ac:chgData name="Ayan Kundu" userId="S::akundu@lincoln.ac.uk::7711caf6-27d3-4e4b-bb71-3e879f0b2abd" providerId="AD" clId="Web-{08E4F4E5-705E-7A44-C515-B529F5B89F7A}" dt="2024-02-01T10:56:05.373" v="6" actId="20577"/>
          <ac:spMkLst>
            <pc:docMk/>
            <pc:sldMk cId="2726962126" sldId="261"/>
            <ac:spMk id="3" creationId="{951C85BB-12B2-C77F-0FBB-6A547F38EB04}"/>
          </ac:spMkLst>
        </pc:spChg>
      </pc:sldChg>
      <pc:sldChg chg="modSp">
        <pc:chgData name="Ayan Kundu" userId="S::akundu@lincoln.ac.uk::7711caf6-27d3-4e4b-bb71-3e879f0b2abd" providerId="AD" clId="Web-{08E4F4E5-705E-7A44-C515-B529F5B89F7A}" dt="2024-02-01T16:51:34.094" v="43" actId="14100"/>
        <pc:sldMkLst>
          <pc:docMk/>
          <pc:sldMk cId="1972525637" sldId="265"/>
        </pc:sldMkLst>
        <pc:spChg chg="mod">
          <ac:chgData name="Ayan Kundu" userId="S::akundu@lincoln.ac.uk::7711caf6-27d3-4e4b-bb71-3e879f0b2abd" providerId="AD" clId="Web-{08E4F4E5-705E-7A44-C515-B529F5B89F7A}" dt="2024-02-01T16:51:34.094" v="43" actId="14100"/>
          <ac:spMkLst>
            <pc:docMk/>
            <pc:sldMk cId="1972525637" sldId="265"/>
            <ac:spMk id="4" creationId="{48CAA971-20FA-8DA2-C32F-10B3707F9AFB}"/>
          </ac:spMkLst>
        </pc:spChg>
      </pc:sldChg>
      <pc:sldChg chg="modSp">
        <pc:chgData name="Ayan Kundu" userId="S::akundu@lincoln.ac.uk::7711caf6-27d3-4e4b-bb71-3e879f0b2abd" providerId="AD" clId="Web-{08E4F4E5-705E-7A44-C515-B529F5B89F7A}" dt="2024-02-01T10:51:12.960" v="4" actId="20577"/>
        <pc:sldMkLst>
          <pc:docMk/>
          <pc:sldMk cId="363597938" sldId="268"/>
        </pc:sldMkLst>
        <pc:spChg chg="mod">
          <ac:chgData name="Ayan Kundu" userId="S::akundu@lincoln.ac.uk::7711caf6-27d3-4e4b-bb71-3e879f0b2abd" providerId="AD" clId="Web-{08E4F4E5-705E-7A44-C515-B529F5B89F7A}" dt="2024-02-01T10:51:12.960" v="4" actId="20577"/>
          <ac:spMkLst>
            <pc:docMk/>
            <pc:sldMk cId="363597938" sldId="268"/>
            <ac:spMk id="3" creationId="{2DC13F95-20F1-B8B0-156B-E95C0393AA85}"/>
          </ac:spMkLst>
        </pc:spChg>
      </pc:sldChg>
    </pc:docChg>
  </pc:docChgLst>
  <pc:docChgLst>
    <pc:chgData name="Ayan Kundu" userId="S::akundu@lincoln.ac.uk::7711caf6-27d3-4e4b-bb71-3e879f0b2abd" providerId="AD" clId="Web-{9BD976C2-05D9-4F56-AB5D-ECA6A41E36ED}"/>
    <pc:docChg chg="addSld delSld modSld sldOrd addMainMaster delMainMaster">
      <pc:chgData name="Ayan Kundu" userId="S::akundu@lincoln.ac.uk::7711caf6-27d3-4e4b-bb71-3e879f0b2abd" providerId="AD" clId="Web-{9BD976C2-05D9-4F56-AB5D-ECA6A41E36ED}" dt="2024-01-29T12:36:27.162" v="3437" actId="20577"/>
      <pc:docMkLst>
        <pc:docMk/>
      </pc:docMkLst>
      <pc:sldChg chg="addSp modSp mod ord setBg modClrScheme chgLayout">
        <pc:chgData name="Ayan Kundu" userId="S::akundu@lincoln.ac.uk::7711caf6-27d3-4e4b-bb71-3e879f0b2abd" providerId="AD" clId="Web-{9BD976C2-05D9-4F56-AB5D-ECA6A41E36ED}" dt="2024-01-25T17:15:24.961" v="309"/>
        <pc:sldMkLst>
          <pc:docMk/>
          <pc:sldMk cId="2622186954" sldId="256"/>
        </pc:sldMkLst>
        <pc:spChg chg="mod">
          <ac:chgData name="Ayan Kundu" userId="S::akundu@lincoln.ac.uk::7711caf6-27d3-4e4b-bb71-3e879f0b2abd" providerId="AD" clId="Web-{9BD976C2-05D9-4F56-AB5D-ECA6A41E36ED}" dt="2024-01-25T17:01:20.688" v="21"/>
          <ac:spMkLst>
            <pc:docMk/>
            <pc:sldMk cId="2622186954" sldId="256"/>
            <ac:spMk id="2" creationId="{00000000-0000-0000-0000-000000000000}"/>
          </ac:spMkLst>
        </pc:spChg>
        <pc:spChg chg="mod">
          <ac:chgData name="Ayan Kundu" userId="S::akundu@lincoln.ac.uk::7711caf6-27d3-4e4b-bb71-3e879f0b2abd" providerId="AD" clId="Web-{9BD976C2-05D9-4F56-AB5D-ECA6A41E36ED}" dt="2024-01-25T17:01:20.688" v="21"/>
          <ac:spMkLst>
            <pc:docMk/>
            <pc:sldMk cId="2622186954" sldId="256"/>
            <ac:spMk id="3" creationId="{00000000-0000-0000-0000-000000000000}"/>
          </ac:spMkLst>
        </pc:spChg>
        <pc:spChg chg="add">
          <ac:chgData name="Ayan Kundu" userId="S::akundu@lincoln.ac.uk::7711caf6-27d3-4e4b-bb71-3e879f0b2abd" providerId="AD" clId="Web-{9BD976C2-05D9-4F56-AB5D-ECA6A41E36ED}" dt="2024-01-25T17:01:20.688" v="21"/>
          <ac:spMkLst>
            <pc:docMk/>
            <pc:sldMk cId="2622186954" sldId="256"/>
            <ac:spMk id="9" creationId="{C17278C5-34E8-4293-BE47-73B18483AF7B}"/>
          </ac:spMkLst>
        </pc:spChg>
        <pc:spChg chg="add">
          <ac:chgData name="Ayan Kundu" userId="S::akundu@lincoln.ac.uk::7711caf6-27d3-4e4b-bb71-3e879f0b2abd" providerId="AD" clId="Web-{9BD976C2-05D9-4F56-AB5D-ECA6A41E36ED}" dt="2024-01-25T17:01:20.688" v="21"/>
          <ac:spMkLst>
            <pc:docMk/>
            <pc:sldMk cId="2622186954" sldId="256"/>
            <ac:spMk id="11" creationId="{9A3F5928-D955-456A-97B5-AA390B8CE9D5}"/>
          </ac:spMkLst>
        </pc:spChg>
        <pc:spChg chg="add">
          <ac:chgData name="Ayan Kundu" userId="S::akundu@lincoln.ac.uk::7711caf6-27d3-4e4b-bb71-3e879f0b2abd" providerId="AD" clId="Web-{9BD976C2-05D9-4F56-AB5D-ECA6A41E36ED}" dt="2024-01-25T17:01:20.688" v="21"/>
          <ac:spMkLst>
            <pc:docMk/>
            <pc:sldMk cId="2622186954" sldId="256"/>
            <ac:spMk id="15" creationId="{C5CB530E-515E-412C-9DF1-5F8FFBD6F383}"/>
          </ac:spMkLst>
        </pc:spChg>
        <pc:spChg chg="add">
          <ac:chgData name="Ayan Kundu" userId="S::akundu@lincoln.ac.uk::7711caf6-27d3-4e4b-bb71-3e879f0b2abd" providerId="AD" clId="Web-{9BD976C2-05D9-4F56-AB5D-ECA6A41E36ED}" dt="2024-01-25T17:01:20.688" v="21"/>
          <ac:spMkLst>
            <pc:docMk/>
            <pc:sldMk cId="2622186954" sldId="256"/>
            <ac:spMk id="17" creationId="{712D4376-A578-4FF1-94FC-245E7A6A489F}"/>
          </ac:spMkLst>
        </pc:spChg>
        <pc:spChg chg="add">
          <ac:chgData name="Ayan Kundu" userId="S::akundu@lincoln.ac.uk::7711caf6-27d3-4e4b-bb71-3e879f0b2abd" providerId="AD" clId="Web-{9BD976C2-05D9-4F56-AB5D-ECA6A41E36ED}" dt="2024-01-25T17:01:20.688" v="21"/>
          <ac:spMkLst>
            <pc:docMk/>
            <pc:sldMk cId="2622186954" sldId="256"/>
            <ac:spMk id="19" creationId="{AEA7509D-F04F-40CB-A0B3-EEF16499CC9F}"/>
          </ac:spMkLst>
        </pc:spChg>
        <pc:picChg chg="add">
          <ac:chgData name="Ayan Kundu" userId="S::akundu@lincoln.ac.uk::7711caf6-27d3-4e4b-bb71-3e879f0b2abd" providerId="AD" clId="Web-{9BD976C2-05D9-4F56-AB5D-ECA6A41E36ED}" dt="2024-01-25T17:01:20.688" v="21"/>
          <ac:picMkLst>
            <pc:docMk/>
            <pc:sldMk cId="2622186954" sldId="256"/>
            <ac:picMk id="4" creationId="{808396BE-7169-4F58-A380-51923DC9B2A4}"/>
          </ac:picMkLst>
        </pc:picChg>
        <pc:cxnChg chg="add">
          <ac:chgData name="Ayan Kundu" userId="S::akundu@lincoln.ac.uk::7711caf6-27d3-4e4b-bb71-3e879f0b2abd" providerId="AD" clId="Web-{9BD976C2-05D9-4F56-AB5D-ECA6A41E36ED}" dt="2024-01-25T17:01:20.688" v="21"/>
          <ac:cxnSpMkLst>
            <pc:docMk/>
            <pc:sldMk cId="2622186954" sldId="256"/>
            <ac:cxnSpMk id="13" creationId="{56020367-4FD5-4596-8E10-C5F095CD8DBF}"/>
          </ac:cxnSpMkLst>
        </pc:cxnChg>
      </pc:sldChg>
      <pc:sldChg chg="addSp delSp modSp new mod setBg">
        <pc:chgData name="Ayan Kundu" userId="S::akundu@lincoln.ac.uk::7711caf6-27d3-4e4b-bb71-3e879f0b2abd" providerId="AD" clId="Web-{9BD976C2-05D9-4F56-AB5D-ECA6A41E36ED}" dt="2024-01-25T17:15:19.679" v="307" actId="1076"/>
        <pc:sldMkLst>
          <pc:docMk/>
          <pc:sldMk cId="2519583325" sldId="257"/>
        </pc:sldMkLst>
        <pc:spChg chg="mod">
          <ac:chgData name="Ayan Kundu" userId="S::akundu@lincoln.ac.uk::7711caf6-27d3-4e4b-bb71-3e879f0b2abd" providerId="AD" clId="Web-{9BD976C2-05D9-4F56-AB5D-ECA6A41E36ED}" dt="2024-01-25T17:08:01.230" v="186"/>
          <ac:spMkLst>
            <pc:docMk/>
            <pc:sldMk cId="2519583325" sldId="257"/>
            <ac:spMk id="2" creationId="{2D9C8DC8-02E3-9094-7973-184216CD9EFE}"/>
          </ac:spMkLst>
        </pc:spChg>
        <pc:spChg chg="del">
          <ac:chgData name="Ayan Kundu" userId="S::akundu@lincoln.ac.uk::7711caf6-27d3-4e4b-bb71-3e879f0b2abd" providerId="AD" clId="Web-{9BD976C2-05D9-4F56-AB5D-ECA6A41E36ED}" dt="2024-01-25T17:02:06.268" v="33"/>
          <ac:spMkLst>
            <pc:docMk/>
            <pc:sldMk cId="2519583325" sldId="257"/>
            <ac:spMk id="3" creationId="{D49462AD-67DB-F42E-C9B2-BDE7F0694BDD}"/>
          </ac:spMkLst>
        </pc:spChg>
        <pc:spChg chg="add">
          <ac:chgData name="Ayan Kundu" userId="S::akundu@lincoln.ac.uk::7711caf6-27d3-4e4b-bb71-3e879f0b2abd" providerId="AD" clId="Web-{9BD976C2-05D9-4F56-AB5D-ECA6A41E36ED}" dt="2024-01-25T17:08:01.230" v="186"/>
          <ac:spMkLst>
            <pc:docMk/>
            <pc:sldMk cId="2519583325" sldId="257"/>
            <ac:spMk id="9" creationId="{16AC3602-3348-4F31-9E43-076B03514ECB}"/>
          </ac:spMkLst>
        </pc:spChg>
        <pc:spChg chg="add">
          <ac:chgData name="Ayan Kundu" userId="S::akundu@lincoln.ac.uk::7711caf6-27d3-4e4b-bb71-3e879f0b2abd" providerId="AD" clId="Web-{9BD976C2-05D9-4F56-AB5D-ECA6A41E36ED}" dt="2024-01-25T17:08:01.230" v="186"/>
          <ac:spMkLst>
            <pc:docMk/>
            <pc:sldMk cId="2519583325" sldId="257"/>
            <ac:spMk id="11" creationId="{394094B0-A6C9-44BE-9042-66EF0612F625}"/>
          </ac:spMkLst>
        </pc:spChg>
        <pc:spChg chg="add">
          <ac:chgData name="Ayan Kundu" userId="S::akundu@lincoln.ac.uk::7711caf6-27d3-4e4b-bb71-3e879f0b2abd" providerId="AD" clId="Web-{9BD976C2-05D9-4F56-AB5D-ECA6A41E36ED}" dt="2024-01-25T17:08:01.230" v="186"/>
          <ac:spMkLst>
            <pc:docMk/>
            <pc:sldMk cId="2519583325" sldId="257"/>
            <ac:spMk id="13" creationId="{64C2CA96-0B16-4AA7-B340-33044D238597}"/>
          </ac:spMkLst>
        </pc:spChg>
        <pc:spChg chg="add">
          <ac:chgData name="Ayan Kundu" userId="S::akundu@lincoln.ac.uk::7711caf6-27d3-4e4b-bb71-3e879f0b2abd" providerId="AD" clId="Web-{9BD976C2-05D9-4F56-AB5D-ECA6A41E36ED}" dt="2024-01-25T17:08:01.230" v="186"/>
          <ac:spMkLst>
            <pc:docMk/>
            <pc:sldMk cId="2519583325" sldId="257"/>
            <ac:spMk id="17" creationId="{1D50D7A8-F1D5-4306-8A9B-DD7A73EB8BCE}"/>
          </ac:spMkLst>
        </pc:spChg>
        <pc:graphicFrameChg chg="add mod ord modGraphic">
          <ac:chgData name="Ayan Kundu" userId="S::akundu@lincoln.ac.uk::7711caf6-27d3-4e4b-bb71-3e879f0b2abd" providerId="AD" clId="Web-{9BD976C2-05D9-4F56-AB5D-ECA6A41E36ED}" dt="2024-01-25T17:15:19.679" v="307" actId="1076"/>
          <ac:graphicFrameMkLst>
            <pc:docMk/>
            <pc:sldMk cId="2519583325" sldId="257"/>
            <ac:graphicFrameMk id="4" creationId="{327B6C84-D11B-7A3E-85DA-1A8911A36EFC}"/>
          </ac:graphicFrameMkLst>
        </pc:graphicFrameChg>
        <pc:cxnChg chg="add">
          <ac:chgData name="Ayan Kundu" userId="S::akundu@lincoln.ac.uk::7711caf6-27d3-4e4b-bb71-3e879f0b2abd" providerId="AD" clId="Web-{9BD976C2-05D9-4F56-AB5D-ECA6A41E36ED}" dt="2024-01-25T17:08:01.230" v="186"/>
          <ac:cxnSpMkLst>
            <pc:docMk/>
            <pc:sldMk cId="2519583325" sldId="257"/>
            <ac:cxnSpMk id="15" creationId="{94169334-264D-4176-8BDE-037249A61B4E}"/>
          </ac:cxnSpMkLst>
        </pc:cxnChg>
      </pc:sldChg>
      <pc:sldChg chg="addSp delSp modSp new del ord">
        <pc:chgData name="Ayan Kundu" userId="S::akundu@lincoln.ac.uk::7711caf6-27d3-4e4b-bb71-3e879f0b2abd" providerId="AD" clId="Web-{9BD976C2-05D9-4F56-AB5D-ECA6A41E36ED}" dt="2024-01-26T11:47:33.558" v="1051"/>
        <pc:sldMkLst>
          <pc:docMk/>
          <pc:sldMk cId="945914891" sldId="258"/>
        </pc:sldMkLst>
        <pc:spChg chg="mod">
          <ac:chgData name="Ayan Kundu" userId="S::akundu@lincoln.ac.uk::7711caf6-27d3-4e4b-bb71-3e879f0b2abd" providerId="AD" clId="Web-{9BD976C2-05D9-4F56-AB5D-ECA6A41E36ED}" dt="2024-01-25T17:08:38.169" v="191" actId="20577"/>
          <ac:spMkLst>
            <pc:docMk/>
            <pc:sldMk cId="945914891" sldId="258"/>
            <ac:spMk id="2" creationId="{CA4003CD-F44B-1C86-6B0D-4483C9973DE3}"/>
          </ac:spMkLst>
        </pc:spChg>
        <pc:spChg chg="del mod">
          <ac:chgData name="Ayan Kundu" userId="S::akundu@lincoln.ac.uk::7711caf6-27d3-4e4b-bb71-3e879f0b2abd" providerId="AD" clId="Web-{9BD976C2-05D9-4F56-AB5D-ECA6A41E36ED}" dt="2024-01-26T11:40:50.730" v="904"/>
          <ac:spMkLst>
            <pc:docMk/>
            <pc:sldMk cId="945914891" sldId="258"/>
            <ac:spMk id="3" creationId="{CD108E1C-7F16-464A-4C61-63E148944936}"/>
          </ac:spMkLst>
        </pc:spChg>
        <pc:spChg chg="add del mod">
          <ac:chgData name="Ayan Kundu" userId="S::akundu@lincoln.ac.uk::7711caf6-27d3-4e4b-bb71-3e879f0b2abd" providerId="AD" clId="Web-{9BD976C2-05D9-4F56-AB5D-ECA6A41E36ED}" dt="2024-01-26T11:45:46.116" v="1046"/>
          <ac:spMkLst>
            <pc:docMk/>
            <pc:sldMk cId="945914891" sldId="258"/>
            <ac:spMk id="1270" creationId="{0879643E-9A34-1603-7785-C8E162B31CC9}"/>
          </ac:spMkLst>
        </pc:spChg>
        <pc:graphicFrameChg chg="add del mod modGraphic">
          <ac:chgData name="Ayan Kundu" userId="S::akundu@lincoln.ac.uk::7711caf6-27d3-4e4b-bb71-3e879f0b2abd" providerId="AD" clId="Web-{9BD976C2-05D9-4F56-AB5D-ECA6A41E36ED}" dt="2024-01-26T11:45:46.116" v="1046"/>
          <ac:graphicFrameMkLst>
            <pc:docMk/>
            <pc:sldMk cId="945914891" sldId="258"/>
            <ac:graphicFrameMk id="5" creationId="{0B30F71A-DB0A-3E50-EEC1-AF89B1CFF475}"/>
          </ac:graphicFrameMkLst>
        </pc:graphicFrameChg>
        <pc:graphicFrameChg chg="add del">
          <ac:chgData name="Ayan Kundu" userId="S::akundu@lincoln.ac.uk::7711caf6-27d3-4e4b-bb71-3e879f0b2abd" providerId="AD" clId="Web-{9BD976C2-05D9-4F56-AB5D-ECA6A41E36ED}" dt="2024-01-26T11:46:07.992" v="1048"/>
          <ac:graphicFrameMkLst>
            <pc:docMk/>
            <pc:sldMk cId="945914891" sldId="258"/>
            <ac:graphicFrameMk id="1281" creationId="{FDCEBB3E-E93D-422E-8B0B-C9E4BA27933F}"/>
          </ac:graphicFrameMkLst>
        </pc:graphicFrameChg>
      </pc:sldChg>
      <pc:sldChg chg="addSp delSp modSp new mod ord setBg">
        <pc:chgData name="Ayan Kundu" userId="S::akundu@lincoln.ac.uk::7711caf6-27d3-4e4b-bb71-3e879f0b2abd" providerId="AD" clId="Web-{9BD976C2-05D9-4F56-AB5D-ECA6A41E36ED}" dt="2024-01-26T17:36:26.881" v="2467" actId="20577"/>
        <pc:sldMkLst>
          <pc:docMk/>
          <pc:sldMk cId="4089536252" sldId="259"/>
        </pc:sldMkLst>
        <pc:spChg chg="mod">
          <ac:chgData name="Ayan Kundu" userId="S::akundu@lincoln.ac.uk::7711caf6-27d3-4e4b-bb71-3e879f0b2abd" providerId="AD" clId="Web-{9BD976C2-05D9-4F56-AB5D-ECA6A41E36ED}" dt="2024-01-26T12:20:19.867" v="1312" actId="20577"/>
          <ac:spMkLst>
            <pc:docMk/>
            <pc:sldMk cId="4089536252" sldId="259"/>
            <ac:spMk id="2" creationId="{D036C2EC-D56B-63CE-729E-8AECEBB25013}"/>
          </ac:spMkLst>
        </pc:spChg>
        <pc:spChg chg="del mod">
          <ac:chgData name="Ayan Kundu" userId="S::akundu@lincoln.ac.uk::7711caf6-27d3-4e4b-bb71-3e879f0b2abd" providerId="AD" clId="Web-{9BD976C2-05D9-4F56-AB5D-ECA6A41E36ED}" dt="2024-01-26T12:19:05.067" v="1301"/>
          <ac:spMkLst>
            <pc:docMk/>
            <pc:sldMk cId="4089536252" sldId="259"/>
            <ac:spMk id="3" creationId="{01073FFC-129F-F1B8-BFA5-5EF309BFFAAA}"/>
          </ac:spMkLst>
        </pc:spChg>
        <pc:spChg chg="add">
          <ac:chgData name="Ayan Kundu" userId="S::akundu@lincoln.ac.uk::7711caf6-27d3-4e4b-bb71-3e879f0b2abd" providerId="AD" clId="Web-{9BD976C2-05D9-4F56-AB5D-ECA6A41E36ED}" dt="2024-01-26T12:19:05.067" v="1301"/>
          <ac:spMkLst>
            <pc:docMk/>
            <pc:sldMk cId="4089536252" sldId="259"/>
            <ac:spMk id="9" creationId="{16AC3602-3348-4F31-9E43-076B03514ECB}"/>
          </ac:spMkLst>
        </pc:spChg>
        <pc:spChg chg="add">
          <ac:chgData name="Ayan Kundu" userId="S::akundu@lincoln.ac.uk::7711caf6-27d3-4e4b-bb71-3e879f0b2abd" providerId="AD" clId="Web-{9BD976C2-05D9-4F56-AB5D-ECA6A41E36ED}" dt="2024-01-26T12:19:05.067" v="1301"/>
          <ac:spMkLst>
            <pc:docMk/>
            <pc:sldMk cId="4089536252" sldId="259"/>
            <ac:spMk id="11" creationId="{394094B0-A6C9-44BE-9042-66EF0612F625}"/>
          </ac:spMkLst>
        </pc:spChg>
        <pc:spChg chg="add">
          <ac:chgData name="Ayan Kundu" userId="S::akundu@lincoln.ac.uk::7711caf6-27d3-4e4b-bb71-3e879f0b2abd" providerId="AD" clId="Web-{9BD976C2-05D9-4F56-AB5D-ECA6A41E36ED}" dt="2024-01-26T12:19:05.067" v="1301"/>
          <ac:spMkLst>
            <pc:docMk/>
            <pc:sldMk cId="4089536252" sldId="259"/>
            <ac:spMk id="13" creationId="{64C2CA96-0B16-4AA7-B340-33044D238597}"/>
          </ac:spMkLst>
        </pc:spChg>
        <pc:spChg chg="add">
          <ac:chgData name="Ayan Kundu" userId="S::akundu@lincoln.ac.uk::7711caf6-27d3-4e4b-bb71-3e879f0b2abd" providerId="AD" clId="Web-{9BD976C2-05D9-4F56-AB5D-ECA6A41E36ED}" dt="2024-01-26T12:19:05.067" v="1301"/>
          <ac:spMkLst>
            <pc:docMk/>
            <pc:sldMk cId="4089536252" sldId="259"/>
            <ac:spMk id="17" creationId="{1D50D7A8-F1D5-4306-8A9B-DD7A73EB8BCE}"/>
          </ac:spMkLst>
        </pc:spChg>
        <pc:graphicFrameChg chg="add del mod modGraphic">
          <ac:chgData name="Ayan Kundu" userId="S::akundu@lincoln.ac.uk::7711caf6-27d3-4e4b-bb71-3e879f0b2abd" providerId="AD" clId="Web-{9BD976C2-05D9-4F56-AB5D-ECA6A41E36ED}" dt="2024-01-26T12:18:58.317" v="1300"/>
          <ac:graphicFrameMkLst>
            <pc:docMk/>
            <pc:sldMk cId="4089536252" sldId="259"/>
            <ac:graphicFrameMk id="5" creationId="{AA1124D7-032A-8CB4-0D02-525E780483F2}"/>
          </ac:graphicFrameMkLst>
        </pc:graphicFrameChg>
        <pc:graphicFrameChg chg="add mod modGraphic">
          <ac:chgData name="Ayan Kundu" userId="S::akundu@lincoln.ac.uk::7711caf6-27d3-4e4b-bb71-3e879f0b2abd" providerId="AD" clId="Web-{9BD976C2-05D9-4F56-AB5D-ECA6A41E36ED}" dt="2024-01-26T17:36:26.881" v="2467" actId="20577"/>
          <ac:graphicFrameMkLst>
            <pc:docMk/>
            <pc:sldMk cId="4089536252" sldId="259"/>
            <ac:graphicFrameMk id="6" creationId="{91C1FB0E-DA13-9342-8393-4EF3EB939526}"/>
          </ac:graphicFrameMkLst>
        </pc:graphicFrameChg>
        <pc:cxnChg chg="add">
          <ac:chgData name="Ayan Kundu" userId="S::akundu@lincoln.ac.uk::7711caf6-27d3-4e4b-bb71-3e879f0b2abd" providerId="AD" clId="Web-{9BD976C2-05D9-4F56-AB5D-ECA6A41E36ED}" dt="2024-01-26T12:19:05.067" v="1301"/>
          <ac:cxnSpMkLst>
            <pc:docMk/>
            <pc:sldMk cId="4089536252" sldId="259"/>
            <ac:cxnSpMk id="15" creationId="{94169334-264D-4176-8BDE-037249A61B4E}"/>
          </ac:cxnSpMkLst>
        </pc:cxnChg>
      </pc:sldChg>
      <pc:sldChg chg="addSp delSp modSp new del mod ord setBg">
        <pc:chgData name="Ayan Kundu" userId="S::akundu@lincoln.ac.uk::7711caf6-27d3-4e4b-bb71-3e879f0b2abd" providerId="AD" clId="Web-{9BD976C2-05D9-4F56-AB5D-ECA6A41E36ED}" dt="2024-01-26T13:21:54.990" v="1761"/>
        <pc:sldMkLst>
          <pc:docMk/>
          <pc:sldMk cId="1885974047" sldId="260"/>
        </pc:sldMkLst>
        <pc:spChg chg="mod">
          <ac:chgData name="Ayan Kundu" userId="S::akundu@lincoln.ac.uk::7711caf6-27d3-4e4b-bb71-3e879f0b2abd" providerId="AD" clId="Web-{9BD976C2-05D9-4F56-AB5D-ECA6A41E36ED}" dt="2024-01-26T12:26:49.194" v="1372"/>
          <ac:spMkLst>
            <pc:docMk/>
            <pc:sldMk cId="1885974047" sldId="260"/>
            <ac:spMk id="2" creationId="{AD6C028E-A048-A47C-567A-2F276AFC0F90}"/>
          </ac:spMkLst>
        </pc:spChg>
        <pc:spChg chg="mod">
          <ac:chgData name="Ayan Kundu" userId="S::akundu@lincoln.ac.uk::7711caf6-27d3-4e4b-bb71-3e879f0b2abd" providerId="AD" clId="Web-{9BD976C2-05D9-4F56-AB5D-ECA6A41E36ED}" dt="2024-01-26T12:31:53.565" v="1393"/>
          <ac:spMkLst>
            <pc:docMk/>
            <pc:sldMk cId="1885974047" sldId="260"/>
            <ac:spMk id="3" creationId="{D802EC67-5202-D4ED-BA4C-6D25B843EA5D}"/>
          </ac:spMkLst>
        </pc:spChg>
        <pc:spChg chg="add del">
          <ac:chgData name="Ayan Kundu" userId="S::akundu@lincoln.ac.uk::7711caf6-27d3-4e4b-bb71-3e879f0b2abd" providerId="AD" clId="Web-{9BD976C2-05D9-4F56-AB5D-ECA6A41E36ED}" dt="2024-01-26T12:31:53.565" v="1393"/>
          <ac:spMkLst>
            <pc:docMk/>
            <pc:sldMk cId="1885974047" sldId="260"/>
            <ac:spMk id="8" creationId="{8D1AA55E-40D5-461B-A5A8-4AE8AAB71B08}"/>
          </ac:spMkLst>
        </pc:spChg>
        <pc:spChg chg="add del">
          <ac:chgData name="Ayan Kundu" userId="S::akundu@lincoln.ac.uk::7711caf6-27d3-4e4b-bb71-3e879f0b2abd" providerId="AD" clId="Web-{9BD976C2-05D9-4F56-AB5D-ECA6A41E36ED}" dt="2024-01-26T12:31:53.565" v="1393"/>
          <ac:spMkLst>
            <pc:docMk/>
            <pc:sldMk cId="1885974047" sldId="260"/>
            <ac:spMk id="12" creationId="{6CB927A4-E432-4310-9CD5-E89FF5063179}"/>
          </ac:spMkLst>
        </pc:spChg>
        <pc:spChg chg="add del">
          <ac:chgData name="Ayan Kundu" userId="S::akundu@lincoln.ac.uk::7711caf6-27d3-4e4b-bb71-3e879f0b2abd" providerId="AD" clId="Web-{9BD976C2-05D9-4F56-AB5D-ECA6A41E36ED}" dt="2024-01-26T12:31:53.565" v="1393"/>
          <ac:spMkLst>
            <pc:docMk/>
            <pc:sldMk cId="1885974047" sldId="260"/>
            <ac:spMk id="14" creationId="{E3020543-B24B-4EC4-8FFC-8DD88EEA91A8}"/>
          </ac:spMkLst>
        </pc:spChg>
        <pc:spChg chg="add del">
          <ac:chgData name="Ayan Kundu" userId="S::akundu@lincoln.ac.uk::7711caf6-27d3-4e4b-bb71-3e879f0b2abd" providerId="AD" clId="Web-{9BD976C2-05D9-4F56-AB5D-ECA6A41E36ED}" dt="2024-01-26T12:31:53.565" v="1393"/>
          <ac:spMkLst>
            <pc:docMk/>
            <pc:sldMk cId="1885974047" sldId="260"/>
            <ac:spMk id="16" creationId="{1453BF6C-B012-48B7-B4E8-6D7AC7C27D02}"/>
          </ac:spMkLst>
        </pc:spChg>
        <pc:spChg chg="add">
          <ac:chgData name="Ayan Kundu" userId="S::akundu@lincoln.ac.uk::7711caf6-27d3-4e4b-bb71-3e879f0b2abd" providerId="AD" clId="Web-{9BD976C2-05D9-4F56-AB5D-ECA6A41E36ED}" dt="2024-01-26T12:31:53.565" v="1393"/>
          <ac:spMkLst>
            <pc:docMk/>
            <pc:sldMk cId="1885974047" sldId="260"/>
            <ac:spMk id="21" creationId="{8D1AA55E-40D5-461B-A5A8-4AE8AAB71B08}"/>
          </ac:spMkLst>
        </pc:spChg>
        <pc:spChg chg="add">
          <ac:chgData name="Ayan Kundu" userId="S::akundu@lincoln.ac.uk::7711caf6-27d3-4e4b-bb71-3e879f0b2abd" providerId="AD" clId="Web-{9BD976C2-05D9-4F56-AB5D-ECA6A41E36ED}" dt="2024-01-26T12:31:53.565" v="1393"/>
          <ac:spMkLst>
            <pc:docMk/>
            <pc:sldMk cId="1885974047" sldId="260"/>
            <ac:spMk id="25" creationId="{6CB927A4-E432-4310-9CD5-E89FF5063179}"/>
          </ac:spMkLst>
        </pc:spChg>
        <pc:spChg chg="add">
          <ac:chgData name="Ayan Kundu" userId="S::akundu@lincoln.ac.uk::7711caf6-27d3-4e4b-bb71-3e879f0b2abd" providerId="AD" clId="Web-{9BD976C2-05D9-4F56-AB5D-ECA6A41E36ED}" dt="2024-01-26T12:31:53.565" v="1393"/>
          <ac:spMkLst>
            <pc:docMk/>
            <pc:sldMk cId="1885974047" sldId="260"/>
            <ac:spMk id="27" creationId="{E3020543-B24B-4EC4-8FFC-8DD88EEA91A8}"/>
          </ac:spMkLst>
        </pc:spChg>
        <pc:spChg chg="add">
          <ac:chgData name="Ayan Kundu" userId="S::akundu@lincoln.ac.uk::7711caf6-27d3-4e4b-bb71-3e879f0b2abd" providerId="AD" clId="Web-{9BD976C2-05D9-4F56-AB5D-ECA6A41E36ED}" dt="2024-01-26T12:31:53.565" v="1393"/>
          <ac:spMkLst>
            <pc:docMk/>
            <pc:sldMk cId="1885974047" sldId="260"/>
            <ac:spMk id="29" creationId="{1453BF6C-B012-48B7-B4E8-6D7AC7C27D02}"/>
          </ac:spMkLst>
        </pc:spChg>
        <pc:cxnChg chg="add del">
          <ac:chgData name="Ayan Kundu" userId="S::akundu@lincoln.ac.uk::7711caf6-27d3-4e4b-bb71-3e879f0b2abd" providerId="AD" clId="Web-{9BD976C2-05D9-4F56-AB5D-ECA6A41E36ED}" dt="2024-01-26T12:31:53.565" v="1393"/>
          <ac:cxnSpMkLst>
            <pc:docMk/>
            <pc:sldMk cId="1885974047" sldId="260"/>
            <ac:cxnSpMk id="10" creationId="{7EB498BD-8089-4626-91EA-4978EBEF535E}"/>
          </ac:cxnSpMkLst>
        </pc:cxnChg>
        <pc:cxnChg chg="add">
          <ac:chgData name="Ayan Kundu" userId="S::akundu@lincoln.ac.uk::7711caf6-27d3-4e4b-bb71-3e879f0b2abd" providerId="AD" clId="Web-{9BD976C2-05D9-4F56-AB5D-ECA6A41E36ED}" dt="2024-01-26T12:31:53.565" v="1393"/>
          <ac:cxnSpMkLst>
            <pc:docMk/>
            <pc:sldMk cId="1885974047" sldId="260"/>
            <ac:cxnSpMk id="23" creationId="{7EB498BD-8089-4626-91EA-4978EBEF535E}"/>
          </ac:cxnSpMkLst>
        </pc:cxnChg>
      </pc:sldChg>
      <pc:sldChg chg="addSp delSp modSp new mod ord setBg">
        <pc:chgData name="Ayan Kundu" userId="S::akundu@lincoln.ac.uk::7711caf6-27d3-4e4b-bb71-3e879f0b2abd" providerId="AD" clId="Web-{9BD976C2-05D9-4F56-AB5D-ECA6A41E36ED}" dt="2024-01-26T17:36:58.616" v="2471" actId="20577"/>
        <pc:sldMkLst>
          <pc:docMk/>
          <pc:sldMk cId="2726962126" sldId="261"/>
        </pc:sldMkLst>
        <pc:spChg chg="mod">
          <ac:chgData name="Ayan Kundu" userId="S::akundu@lincoln.ac.uk::7711caf6-27d3-4e4b-bb71-3e879f0b2abd" providerId="AD" clId="Web-{9BD976C2-05D9-4F56-AB5D-ECA6A41E36ED}" dt="2024-01-25T17:45:17.133" v="631" actId="1076"/>
          <ac:spMkLst>
            <pc:docMk/>
            <pc:sldMk cId="2726962126" sldId="261"/>
            <ac:spMk id="2" creationId="{2A441FDD-76E7-F71C-1E2D-9BFC523F0F58}"/>
          </ac:spMkLst>
        </pc:spChg>
        <pc:spChg chg="add del mod">
          <ac:chgData name="Ayan Kundu" userId="S::akundu@lincoln.ac.uk::7711caf6-27d3-4e4b-bb71-3e879f0b2abd" providerId="AD" clId="Web-{9BD976C2-05D9-4F56-AB5D-ECA6A41E36ED}" dt="2024-01-26T17:36:58.616" v="2471" actId="20577"/>
          <ac:spMkLst>
            <pc:docMk/>
            <pc:sldMk cId="2726962126" sldId="261"/>
            <ac:spMk id="3" creationId="{951C85BB-12B2-C77F-0FBB-6A547F38EB04}"/>
          </ac:spMkLst>
        </pc:spChg>
        <pc:spChg chg="add del">
          <ac:chgData name="Ayan Kundu" userId="S::akundu@lincoln.ac.uk::7711caf6-27d3-4e4b-bb71-3e879f0b2abd" providerId="AD" clId="Web-{9BD976C2-05D9-4F56-AB5D-ECA6A41E36ED}" dt="2024-01-25T17:44:47.304" v="625"/>
          <ac:spMkLst>
            <pc:docMk/>
            <pc:sldMk cId="2726962126" sldId="261"/>
            <ac:spMk id="6" creationId="{45CF0CC2-658D-4A87-9D2E-154B0ABE1BA0}"/>
          </ac:spMkLst>
        </pc:spChg>
        <pc:spChg chg="add del">
          <ac:chgData name="Ayan Kundu" userId="S::akundu@lincoln.ac.uk::7711caf6-27d3-4e4b-bb71-3e879f0b2abd" providerId="AD" clId="Web-{9BD976C2-05D9-4F56-AB5D-ECA6A41E36ED}" dt="2024-01-25T17:44:47.304" v="625"/>
          <ac:spMkLst>
            <pc:docMk/>
            <pc:sldMk cId="2726962126" sldId="261"/>
            <ac:spMk id="7" creationId="{796C2CE2-29C3-4EBD-A8BB-82C6CC06950D}"/>
          </ac:spMkLst>
        </pc:spChg>
        <pc:spChg chg="add del">
          <ac:chgData name="Ayan Kundu" userId="S::akundu@lincoln.ac.uk::7711caf6-27d3-4e4b-bb71-3e879f0b2abd" providerId="AD" clId="Web-{9BD976C2-05D9-4F56-AB5D-ECA6A41E36ED}" dt="2024-01-25T17:42:15.237" v="599"/>
          <ac:spMkLst>
            <pc:docMk/>
            <pc:sldMk cId="2726962126" sldId="261"/>
            <ac:spMk id="9" creationId="{2659FDB4-FCBE-4A89-B46D-43D4FA54464D}"/>
          </ac:spMkLst>
        </pc:spChg>
        <pc:spChg chg="add del">
          <ac:chgData name="Ayan Kundu" userId="S::akundu@lincoln.ac.uk::7711caf6-27d3-4e4b-bb71-3e879f0b2abd" providerId="AD" clId="Web-{9BD976C2-05D9-4F56-AB5D-ECA6A41E36ED}" dt="2024-01-25T17:44:47.304" v="625"/>
          <ac:spMkLst>
            <pc:docMk/>
            <pc:sldMk cId="2726962126" sldId="261"/>
            <ac:spMk id="13" creationId="{6CB927A4-E432-4310-9CD5-E89FF5063179}"/>
          </ac:spMkLst>
        </pc:spChg>
        <pc:spChg chg="add del">
          <ac:chgData name="Ayan Kundu" userId="S::akundu@lincoln.ac.uk::7711caf6-27d3-4e4b-bb71-3e879f0b2abd" providerId="AD" clId="Web-{9BD976C2-05D9-4F56-AB5D-ECA6A41E36ED}" dt="2024-01-25T17:44:47.304" v="625"/>
          <ac:spMkLst>
            <pc:docMk/>
            <pc:sldMk cId="2726962126" sldId="261"/>
            <ac:spMk id="15" creationId="{E3020543-B24B-4EC4-8FFC-8DD88EEA91A8}"/>
          </ac:spMkLst>
        </pc:spChg>
        <pc:spChg chg="add del">
          <ac:chgData name="Ayan Kundu" userId="S::akundu@lincoln.ac.uk::7711caf6-27d3-4e4b-bb71-3e879f0b2abd" providerId="AD" clId="Web-{9BD976C2-05D9-4F56-AB5D-ECA6A41E36ED}" dt="2024-01-25T17:41:54.205" v="593"/>
          <ac:spMkLst>
            <pc:docMk/>
            <pc:sldMk cId="2726962126" sldId="261"/>
            <ac:spMk id="16" creationId="{16AC3602-3348-4F31-9E43-076B03514ECB}"/>
          </ac:spMkLst>
        </pc:spChg>
        <pc:spChg chg="add del">
          <ac:chgData name="Ayan Kundu" userId="S::akundu@lincoln.ac.uk::7711caf6-27d3-4e4b-bb71-3e879f0b2abd" providerId="AD" clId="Web-{9BD976C2-05D9-4F56-AB5D-ECA6A41E36ED}" dt="2024-01-25T17:44:47.304" v="625"/>
          <ac:spMkLst>
            <pc:docMk/>
            <pc:sldMk cId="2726962126" sldId="261"/>
            <ac:spMk id="17" creationId="{1453BF6C-B012-48B7-B4E8-6D7AC7C27D02}"/>
          </ac:spMkLst>
        </pc:spChg>
        <pc:spChg chg="add del">
          <ac:chgData name="Ayan Kundu" userId="S::akundu@lincoln.ac.uk::7711caf6-27d3-4e4b-bb71-3e879f0b2abd" providerId="AD" clId="Web-{9BD976C2-05D9-4F56-AB5D-ECA6A41E36ED}" dt="2024-01-25T17:41:54.205" v="593"/>
          <ac:spMkLst>
            <pc:docMk/>
            <pc:sldMk cId="2726962126" sldId="261"/>
            <ac:spMk id="18" creationId="{394094B0-A6C9-44BE-9042-66EF0612F625}"/>
          </ac:spMkLst>
        </pc:spChg>
        <pc:spChg chg="add del">
          <ac:chgData name="Ayan Kundu" userId="S::akundu@lincoln.ac.uk::7711caf6-27d3-4e4b-bb71-3e879f0b2abd" providerId="AD" clId="Web-{9BD976C2-05D9-4F56-AB5D-ECA6A41E36ED}" dt="2024-01-25T17:41:54.205" v="593"/>
          <ac:spMkLst>
            <pc:docMk/>
            <pc:sldMk cId="2726962126" sldId="261"/>
            <ac:spMk id="20" creationId="{64C2CA96-0B16-4AA7-B340-33044D238597}"/>
          </ac:spMkLst>
        </pc:spChg>
        <pc:spChg chg="add">
          <ac:chgData name="Ayan Kundu" userId="S::akundu@lincoln.ac.uk::7711caf6-27d3-4e4b-bb71-3e879f0b2abd" providerId="AD" clId="Web-{9BD976C2-05D9-4F56-AB5D-ECA6A41E36ED}" dt="2024-01-25T17:44:47.304" v="625"/>
          <ac:spMkLst>
            <pc:docMk/>
            <pc:sldMk cId="2726962126" sldId="261"/>
            <ac:spMk id="21" creationId="{8D1AA55E-40D5-461B-A5A8-4AE8AAB71B08}"/>
          </ac:spMkLst>
        </pc:spChg>
        <pc:spChg chg="add del">
          <ac:chgData name="Ayan Kundu" userId="S::akundu@lincoln.ac.uk::7711caf6-27d3-4e4b-bb71-3e879f0b2abd" providerId="AD" clId="Web-{9BD976C2-05D9-4F56-AB5D-ECA6A41E36ED}" dt="2024-01-25T17:41:54.205" v="593"/>
          <ac:spMkLst>
            <pc:docMk/>
            <pc:sldMk cId="2726962126" sldId="261"/>
            <ac:spMk id="24" creationId="{1D50D7A8-F1D5-4306-8A9B-DD7A73EB8BCE}"/>
          </ac:spMkLst>
        </pc:spChg>
        <pc:spChg chg="add">
          <ac:chgData name="Ayan Kundu" userId="S::akundu@lincoln.ac.uk::7711caf6-27d3-4e4b-bb71-3e879f0b2abd" providerId="AD" clId="Web-{9BD976C2-05D9-4F56-AB5D-ECA6A41E36ED}" dt="2024-01-25T17:44:47.304" v="625"/>
          <ac:spMkLst>
            <pc:docMk/>
            <pc:sldMk cId="2726962126" sldId="261"/>
            <ac:spMk id="25" creationId="{E3020543-B24B-4EC4-8FFC-8DD88EEA91A8}"/>
          </ac:spMkLst>
        </pc:spChg>
        <pc:spChg chg="add del">
          <ac:chgData name="Ayan Kundu" userId="S::akundu@lincoln.ac.uk::7711caf6-27d3-4e4b-bb71-3e879f0b2abd" providerId="AD" clId="Web-{9BD976C2-05D9-4F56-AB5D-ECA6A41E36ED}" dt="2024-01-25T17:41:59.690" v="595"/>
          <ac:spMkLst>
            <pc:docMk/>
            <pc:sldMk cId="2726962126" sldId="261"/>
            <ac:spMk id="26" creationId="{2659FDB4-FCBE-4A89-B46D-43D4FA54464D}"/>
          </ac:spMkLst>
        </pc:spChg>
        <pc:spChg chg="add">
          <ac:chgData name="Ayan Kundu" userId="S::akundu@lincoln.ac.uk::7711caf6-27d3-4e4b-bb71-3e879f0b2abd" providerId="AD" clId="Web-{9BD976C2-05D9-4F56-AB5D-ECA6A41E36ED}" dt="2024-01-25T17:44:47.304" v="625"/>
          <ac:spMkLst>
            <pc:docMk/>
            <pc:sldMk cId="2726962126" sldId="261"/>
            <ac:spMk id="28" creationId="{6CB927A4-E432-4310-9CD5-E89FF5063179}"/>
          </ac:spMkLst>
        </pc:spChg>
        <pc:spChg chg="add del">
          <ac:chgData name="Ayan Kundu" userId="S::akundu@lincoln.ac.uk::7711caf6-27d3-4e4b-bb71-3e879f0b2abd" providerId="AD" clId="Web-{9BD976C2-05D9-4F56-AB5D-ECA6A41E36ED}" dt="2024-01-25T17:42:12.940" v="597"/>
          <ac:spMkLst>
            <pc:docMk/>
            <pc:sldMk cId="2726962126" sldId="261"/>
            <ac:spMk id="29" creationId="{16AC3602-3348-4F31-9E43-076B03514ECB}"/>
          </ac:spMkLst>
        </pc:spChg>
        <pc:spChg chg="add del">
          <ac:chgData name="Ayan Kundu" userId="S::akundu@lincoln.ac.uk::7711caf6-27d3-4e4b-bb71-3e879f0b2abd" providerId="AD" clId="Web-{9BD976C2-05D9-4F56-AB5D-ECA6A41E36ED}" dt="2024-01-25T17:42:12.940" v="597"/>
          <ac:spMkLst>
            <pc:docMk/>
            <pc:sldMk cId="2726962126" sldId="261"/>
            <ac:spMk id="30" creationId="{394094B0-A6C9-44BE-9042-66EF0612F625}"/>
          </ac:spMkLst>
        </pc:spChg>
        <pc:spChg chg="add del">
          <ac:chgData name="Ayan Kundu" userId="S::akundu@lincoln.ac.uk::7711caf6-27d3-4e4b-bb71-3e879f0b2abd" providerId="AD" clId="Web-{9BD976C2-05D9-4F56-AB5D-ECA6A41E36ED}" dt="2024-01-25T17:42:12.940" v="597"/>
          <ac:spMkLst>
            <pc:docMk/>
            <pc:sldMk cId="2726962126" sldId="261"/>
            <ac:spMk id="31" creationId="{64C2CA96-0B16-4AA7-B340-33044D238597}"/>
          </ac:spMkLst>
        </pc:spChg>
        <pc:spChg chg="add del">
          <ac:chgData name="Ayan Kundu" userId="S::akundu@lincoln.ac.uk::7711caf6-27d3-4e4b-bb71-3e879f0b2abd" providerId="AD" clId="Web-{9BD976C2-05D9-4F56-AB5D-ECA6A41E36ED}" dt="2024-01-25T17:42:12.940" v="597"/>
          <ac:spMkLst>
            <pc:docMk/>
            <pc:sldMk cId="2726962126" sldId="261"/>
            <ac:spMk id="33" creationId="{1D50D7A8-F1D5-4306-8A9B-DD7A73EB8BCE}"/>
          </ac:spMkLst>
        </pc:spChg>
        <pc:graphicFrameChg chg="add del mod modGraphic">
          <ac:chgData name="Ayan Kundu" userId="S::akundu@lincoln.ac.uk::7711caf6-27d3-4e4b-bb71-3e879f0b2abd" providerId="AD" clId="Web-{9BD976C2-05D9-4F56-AB5D-ECA6A41E36ED}" dt="2024-01-25T17:42:15.237" v="599"/>
          <ac:graphicFrameMkLst>
            <pc:docMk/>
            <pc:sldMk cId="2726962126" sldId="261"/>
            <ac:graphicFrameMk id="5" creationId="{7CDDC44F-CD24-4311-6E0D-6131216154F3}"/>
          </ac:graphicFrameMkLst>
        </pc:graphicFrameChg>
        <pc:picChg chg="add mod ord">
          <ac:chgData name="Ayan Kundu" userId="S::akundu@lincoln.ac.uk::7711caf6-27d3-4e4b-bb71-3e879f0b2abd" providerId="AD" clId="Web-{9BD976C2-05D9-4F56-AB5D-ECA6A41E36ED}" dt="2024-01-25T17:44:55.335" v="626" actId="14100"/>
          <ac:picMkLst>
            <pc:docMk/>
            <pc:sldMk cId="2726962126" sldId="261"/>
            <ac:picMk id="8" creationId="{2D3119E4-C8B6-A9AA-0744-AEE7A472C0F5}"/>
          </ac:picMkLst>
        </pc:picChg>
        <pc:cxnChg chg="add del">
          <ac:chgData name="Ayan Kundu" userId="S::akundu@lincoln.ac.uk::7711caf6-27d3-4e4b-bb71-3e879f0b2abd" providerId="AD" clId="Web-{9BD976C2-05D9-4F56-AB5D-ECA6A41E36ED}" dt="2024-01-25T17:42:15.237" v="599"/>
          <ac:cxnSpMkLst>
            <pc:docMk/>
            <pc:sldMk cId="2726962126" sldId="261"/>
            <ac:cxnSpMk id="11" creationId="{C8F51B3F-8331-4E4A-AE96-D47B1006EEAD}"/>
          </ac:cxnSpMkLst>
        </pc:cxnChg>
        <pc:cxnChg chg="add del">
          <ac:chgData name="Ayan Kundu" userId="S::akundu@lincoln.ac.uk::7711caf6-27d3-4e4b-bb71-3e879f0b2abd" providerId="AD" clId="Web-{9BD976C2-05D9-4F56-AB5D-ECA6A41E36ED}" dt="2024-01-25T17:44:47.304" v="625"/>
          <ac:cxnSpMkLst>
            <pc:docMk/>
            <pc:sldMk cId="2726962126" sldId="261"/>
            <ac:cxnSpMk id="19" creationId="{BF76EB78-6E9D-49A9-ADC5-7BCCD6F1FD48}"/>
          </ac:cxnSpMkLst>
        </pc:cxnChg>
        <pc:cxnChg chg="add del">
          <ac:chgData name="Ayan Kundu" userId="S::akundu@lincoln.ac.uk::7711caf6-27d3-4e4b-bb71-3e879f0b2abd" providerId="AD" clId="Web-{9BD976C2-05D9-4F56-AB5D-ECA6A41E36ED}" dt="2024-01-25T17:41:54.205" v="593"/>
          <ac:cxnSpMkLst>
            <pc:docMk/>
            <pc:sldMk cId="2726962126" sldId="261"/>
            <ac:cxnSpMk id="22" creationId="{94169334-264D-4176-8BDE-037249A61B4E}"/>
          </ac:cxnSpMkLst>
        </pc:cxnChg>
        <pc:cxnChg chg="add">
          <ac:chgData name="Ayan Kundu" userId="S::akundu@lincoln.ac.uk::7711caf6-27d3-4e4b-bb71-3e879f0b2abd" providerId="AD" clId="Web-{9BD976C2-05D9-4F56-AB5D-ECA6A41E36ED}" dt="2024-01-25T17:44:47.304" v="625"/>
          <ac:cxnSpMkLst>
            <pc:docMk/>
            <pc:sldMk cId="2726962126" sldId="261"/>
            <ac:cxnSpMk id="23" creationId="{7EB498BD-8089-4626-91EA-4978EBEF535E}"/>
          </ac:cxnSpMkLst>
        </pc:cxnChg>
        <pc:cxnChg chg="add del">
          <ac:chgData name="Ayan Kundu" userId="S::akundu@lincoln.ac.uk::7711caf6-27d3-4e4b-bb71-3e879f0b2abd" providerId="AD" clId="Web-{9BD976C2-05D9-4F56-AB5D-ECA6A41E36ED}" dt="2024-01-25T17:41:59.690" v="595"/>
          <ac:cxnSpMkLst>
            <pc:docMk/>
            <pc:sldMk cId="2726962126" sldId="261"/>
            <ac:cxnSpMk id="27" creationId="{C8F51B3F-8331-4E4A-AE96-D47B1006EEAD}"/>
          </ac:cxnSpMkLst>
        </pc:cxnChg>
        <pc:cxnChg chg="add del">
          <ac:chgData name="Ayan Kundu" userId="S::akundu@lincoln.ac.uk::7711caf6-27d3-4e4b-bb71-3e879f0b2abd" providerId="AD" clId="Web-{9BD976C2-05D9-4F56-AB5D-ECA6A41E36ED}" dt="2024-01-25T17:42:12.940" v="597"/>
          <ac:cxnSpMkLst>
            <pc:docMk/>
            <pc:sldMk cId="2726962126" sldId="261"/>
            <ac:cxnSpMk id="32" creationId="{94169334-264D-4176-8BDE-037249A61B4E}"/>
          </ac:cxnSpMkLst>
        </pc:cxnChg>
      </pc:sldChg>
      <pc:sldChg chg="addSp delSp modSp new mod setBg">
        <pc:chgData name="Ayan Kundu" userId="S::akundu@lincoln.ac.uk::7711caf6-27d3-4e4b-bb71-3e879f0b2abd" providerId="AD" clId="Web-{9BD976C2-05D9-4F56-AB5D-ECA6A41E36ED}" dt="2024-01-26T16:45:20.827" v="1821" actId="1076"/>
        <pc:sldMkLst>
          <pc:docMk/>
          <pc:sldMk cId="3159622586" sldId="262"/>
        </pc:sldMkLst>
        <pc:spChg chg="mod">
          <ac:chgData name="Ayan Kundu" userId="S::akundu@lincoln.ac.uk::7711caf6-27d3-4e4b-bb71-3e879f0b2abd" providerId="AD" clId="Web-{9BD976C2-05D9-4F56-AB5D-ECA6A41E36ED}" dt="2024-01-26T16:43:52.216" v="1809" actId="1076"/>
          <ac:spMkLst>
            <pc:docMk/>
            <pc:sldMk cId="3159622586" sldId="262"/>
            <ac:spMk id="2" creationId="{14872D18-3451-1000-0202-C827384BA86A}"/>
          </ac:spMkLst>
        </pc:spChg>
        <pc:spChg chg="del mod">
          <ac:chgData name="Ayan Kundu" userId="S::akundu@lincoln.ac.uk::7711caf6-27d3-4e4b-bb71-3e879f0b2abd" providerId="AD" clId="Web-{9BD976C2-05D9-4F56-AB5D-ECA6A41E36ED}" dt="2024-01-26T16:37:21.005" v="1763"/>
          <ac:spMkLst>
            <pc:docMk/>
            <pc:sldMk cId="3159622586" sldId="262"/>
            <ac:spMk id="3" creationId="{F02E34AB-3ADE-27E1-D0F9-14D72B84EA6A}"/>
          </ac:spMkLst>
        </pc:spChg>
        <pc:spChg chg="add del mod">
          <ac:chgData name="Ayan Kundu" userId="S::akundu@lincoln.ac.uk::7711caf6-27d3-4e4b-bb71-3e879f0b2abd" providerId="AD" clId="Web-{9BD976C2-05D9-4F56-AB5D-ECA6A41E36ED}" dt="2024-01-26T16:39:38.429" v="1774"/>
          <ac:spMkLst>
            <pc:docMk/>
            <pc:sldMk cId="3159622586" sldId="262"/>
            <ac:spMk id="6" creationId="{521CE69B-80E0-3A1C-6CB9-EB29FA8C5884}"/>
          </ac:spMkLst>
        </pc:spChg>
        <pc:spChg chg="add del">
          <ac:chgData name="Ayan Kundu" userId="S::akundu@lincoln.ac.uk::7711caf6-27d3-4e4b-bb71-3e879f0b2abd" providerId="AD" clId="Web-{9BD976C2-05D9-4F56-AB5D-ECA6A41E36ED}" dt="2024-01-26T16:40:08.711" v="1778"/>
          <ac:spMkLst>
            <pc:docMk/>
            <pc:sldMk cId="3159622586" sldId="262"/>
            <ac:spMk id="11" creationId="{158B3569-73B2-4D05-8E95-886A6EE17F1F}"/>
          </ac:spMkLst>
        </pc:spChg>
        <pc:spChg chg="add del">
          <ac:chgData name="Ayan Kundu" userId="S::akundu@lincoln.ac.uk::7711caf6-27d3-4e4b-bb71-3e879f0b2abd" providerId="AD" clId="Web-{9BD976C2-05D9-4F56-AB5D-ECA6A41E36ED}" dt="2024-01-26T16:40:08.711" v="1778"/>
          <ac:spMkLst>
            <pc:docMk/>
            <pc:sldMk cId="3159622586" sldId="262"/>
            <ac:spMk id="13" creationId="{B71758F4-3F46-45DA-8AC5-4E508DA080BA}"/>
          </ac:spMkLst>
        </pc:spChg>
        <pc:spChg chg="add del mod">
          <ac:chgData name="Ayan Kundu" userId="S::akundu@lincoln.ac.uk::7711caf6-27d3-4e4b-bb71-3e879f0b2abd" providerId="AD" clId="Web-{9BD976C2-05D9-4F56-AB5D-ECA6A41E36ED}" dt="2024-01-26T16:45:10.936" v="1819"/>
          <ac:spMkLst>
            <pc:docMk/>
            <pc:sldMk cId="3159622586" sldId="262"/>
            <ac:spMk id="14" creationId="{AC35AED1-5515-C1B9-30F9-B31E50409443}"/>
          </ac:spMkLst>
        </pc:spChg>
        <pc:spChg chg="add del">
          <ac:chgData name="Ayan Kundu" userId="S::akundu@lincoln.ac.uk::7711caf6-27d3-4e4b-bb71-3e879f0b2abd" providerId="AD" clId="Web-{9BD976C2-05D9-4F56-AB5D-ECA6A41E36ED}" dt="2024-01-26T16:40:08.711" v="1778"/>
          <ac:spMkLst>
            <pc:docMk/>
            <pc:sldMk cId="3159622586" sldId="262"/>
            <ac:spMk id="17" creationId="{8D61482F-F3C5-4D66-8C5D-C6BBE3E1275C}"/>
          </ac:spMkLst>
        </pc:spChg>
        <pc:spChg chg="add del">
          <ac:chgData name="Ayan Kundu" userId="S::akundu@lincoln.ac.uk::7711caf6-27d3-4e4b-bb71-3e879f0b2abd" providerId="AD" clId="Web-{9BD976C2-05D9-4F56-AB5D-ECA6A41E36ED}" dt="2024-01-26T16:40:08.711" v="1777"/>
          <ac:spMkLst>
            <pc:docMk/>
            <pc:sldMk cId="3159622586" sldId="262"/>
            <ac:spMk id="24" creationId="{158B3569-73B2-4D05-8E95-886A6EE17F1F}"/>
          </ac:spMkLst>
        </pc:spChg>
        <pc:spChg chg="add del">
          <ac:chgData name="Ayan Kundu" userId="S::akundu@lincoln.ac.uk::7711caf6-27d3-4e4b-bb71-3e879f0b2abd" providerId="AD" clId="Web-{9BD976C2-05D9-4F56-AB5D-ECA6A41E36ED}" dt="2024-01-26T16:40:08.711" v="1777"/>
          <ac:spMkLst>
            <pc:docMk/>
            <pc:sldMk cId="3159622586" sldId="262"/>
            <ac:spMk id="26" creationId="{B71758F4-3F46-45DA-8AC5-4E508DA080BA}"/>
          </ac:spMkLst>
        </pc:spChg>
        <pc:spChg chg="add del">
          <ac:chgData name="Ayan Kundu" userId="S::akundu@lincoln.ac.uk::7711caf6-27d3-4e4b-bb71-3e879f0b2abd" providerId="AD" clId="Web-{9BD976C2-05D9-4F56-AB5D-ECA6A41E36ED}" dt="2024-01-26T16:40:08.711" v="1777"/>
          <ac:spMkLst>
            <pc:docMk/>
            <pc:sldMk cId="3159622586" sldId="262"/>
            <ac:spMk id="28" creationId="{8550FED7-7C32-42BB-98DB-30272A6331A9}"/>
          </ac:spMkLst>
        </pc:spChg>
        <pc:spChg chg="add del">
          <ac:chgData name="Ayan Kundu" userId="S::akundu@lincoln.ac.uk::7711caf6-27d3-4e4b-bb71-3e879f0b2abd" providerId="AD" clId="Web-{9BD976C2-05D9-4F56-AB5D-ECA6A41E36ED}" dt="2024-01-26T16:40:08.711" v="1777"/>
          <ac:spMkLst>
            <pc:docMk/>
            <pc:sldMk cId="3159622586" sldId="262"/>
            <ac:spMk id="30" creationId="{8D61482F-F3C5-4D66-8C5D-C6BBE3E1275C}"/>
          </ac:spMkLst>
        </pc:spChg>
        <pc:spChg chg="add">
          <ac:chgData name="Ayan Kundu" userId="S::akundu@lincoln.ac.uk::7711caf6-27d3-4e4b-bb71-3e879f0b2abd" providerId="AD" clId="Web-{9BD976C2-05D9-4F56-AB5D-ECA6A41E36ED}" dt="2024-01-26T16:40:08.711" v="1778"/>
          <ac:spMkLst>
            <pc:docMk/>
            <pc:sldMk cId="3159622586" sldId="262"/>
            <ac:spMk id="35" creationId="{158B3569-73B2-4D05-8E95-886A6EE17F1F}"/>
          </ac:spMkLst>
        </pc:spChg>
        <pc:spChg chg="add">
          <ac:chgData name="Ayan Kundu" userId="S::akundu@lincoln.ac.uk::7711caf6-27d3-4e4b-bb71-3e879f0b2abd" providerId="AD" clId="Web-{9BD976C2-05D9-4F56-AB5D-ECA6A41E36ED}" dt="2024-01-26T16:40:08.711" v="1778"/>
          <ac:spMkLst>
            <pc:docMk/>
            <pc:sldMk cId="3159622586" sldId="262"/>
            <ac:spMk id="36" creationId="{B71758F4-3F46-45DA-8AC5-4E508DA080BA}"/>
          </ac:spMkLst>
        </pc:spChg>
        <pc:spChg chg="add">
          <ac:chgData name="Ayan Kundu" userId="S::akundu@lincoln.ac.uk::7711caf6-27d3-4e4b-bb71-3e879f0b2abd" providerId="AD" clId="Web-{9BD976C2-05D9-4F56-AB5D-ECA6A41E36ED}" dt="2024-01-26T16:40:08.711" v="1778"/>
          <ac:spMkLst>
            <pc:docMk/>
            <pc:sldMk cId="3159622586" sldId="262"/>
            <ac:spMk id="38" creationId="{8D61482F-F3C5-4D66-8C5D-C6BBE3E1275C}"/>
          </ac:spMkLst>
        </pc:spChg>
        <pc:picChg chg="add del mod ord">
          <ac:chgData name="Ayan Kundu" userId="S::akundu@lincoln.ac.uk::7711caf6-27d3-4e4b-bb71-3e879f0b2abd" providerId="AD" clId="Web-{9BD976C2-05D9-4F56-AB5D-ECA6A41E36ED}" dt="2024-01-26T16:39:35.054" v="1773"/>
          <ac:picMkLst>
            <pc:docMk/>
            <pc:sldMk cId="3159622586" sldId="262"/>
            <ac:picMk id="4" creationId="{D5035774-A0FF-78B8-D479-EBD75834681D}"/>
          </ac:picMkLst>
        </pc:picChg>
        <pc:picChg chg="add mod ord">
          <ac:chgData name="Ayan Kundu" userId="S::akundu@lincoln.ac.uk::7711caf6-27d3-4e4b-bb71-3e879f0b2abd" providerId="AD" clId="Web-{9BD976C2-05D9-4F56-AB5D-ECA6A41E36ED}" dt="2024-01-26T16:45:20.827" v="1821" actId="1076"/>
          <ac:picMkLst>
            <pc:docMk/>
            <pc:sldMk cId="3159622586" sldId="262"/>
            <ac:picMk id="7" creationId="{1631AD10-A18A-60D0-6479-CA792AE93691}"/>
          </ac:picMkLst>
        </pc:picChg>
        <pc:cxnChg chg="add del">
          <ac:chgData name="Ayan Kundu" userId="S::akundu@lincoln.ac.uk::7711caf6-27d3-4e4b-bb71-3e879f0b2abd" providerId="AD" clId="Web-{9BD976C2-05D9-4F56-AB5D-ECA6A41E36ED}" dt="2024-01-26T16:41:26.135" v="1790"/>
          <ac:cxnSpMkLst>
            <pc:docMk/>
            <pc:sldMk cId="3159622586" sldId="262"/>
            <ac:cxnSpMk id="8" creationId="{B8EC0A86-C305-5C0A-B8D3-05EC5FE7EB37}"/>
          </ac:cxnSpMkLst>
        </pc:cxnChg>
        <pc:cxnChg chg="add del">
          <ac:chgData name="Ayan Kundu" userId="S::akundu@lincoln.ac.uk::7711caf6-27d3-4e4b-bb71-3e879f0b2abd" providerId="AD" clId="Web-{9BD976C2-05D9-4F56-AB5D-ECA6A41E36ED}" dt="2024-01-26T16:40:08.711" v="1778"/>
          <ac:cxnSpMkLst>
            <pc:docMk/>
            <pc:sldMk cId="3159622586" sldId="262"/>
            <ac:cxnSpMk id="9" creationId="{D1B787A8-0D67-4B7E-9B48-86BD906AB6B5}"/>
          </ac:cxnSpMkLst>
        </pc:cxnChg>
        <pc:cxnChg chg="add del mod">
          <ac:chgData name="Ayan Kundu" userId="S::akundu@lincoln.ac.uk::7711caf6-27d3-4e4b-bb71-3e879f0b2abd" providerId="AD" clId="Web-{9BD976C2-05D9-4F56-AB5D-ECA6A41E36ED}" dt="2024-01-26T16:43:39.059" v="1807"/>
          <ac:cxnSpMkLst>
            <pc:docMk/>
            <pc:sldMk cId="3159622586" sldId="262"/>
            <ac:cxnSpMk id="10" creationId="{83634B0D-1576-3678-0B12-784417DCA822}"/>
          </ac:cxnSpMkLst>
        </pc:cxnChg>
        <pc:cxnChg chg="add del mod">
          <ac:chgData name="Ayan Kundu" userId="S::akundu@lincoln.ac.uk::7711caf6-27d3-4e4b-bb71-3e879f0b2abd" providerId="AD" clId="Web-{9BD976C2-05D9-4F56-AB5D-ECA6A41E36ED}" dt="2024-01-26T16:43:35.106" v="1806"/>
          <ac:cxnSpMkLst>
            <pc:docMk/>
            <pc:sldMk cId="3159622586" sldId="262"/>
            <ac:cxnSpMk id="12" creationId="{1BF86C23-8462-1777-D96D-E96A331F91DB}"/>
          </ac:cxnSpMkLst>
        </pc:cxnChg>
        <pc:cxnChg chg="add del">
          <ac:chgData name="Ayan Kundu" userId="S::akundu@lincoln.ac.uk::7711caf6-27d3-4e4b-bb71-3e879f0b2abd" providerId="AD" clId="Web-{9BD976C2-05D9-4F56-AB5D-ECA6A41E36ED}" dt="2024-01-26T16:40:08.711" v="1778"/>
          <ac:cxnSpMkLst>
            <pc:docMk/>
            <pc:sldMk cId="3159622586" sldId="262"/>
            <ac:cxnSpMk id="15" creationId="{56020367-4FD5-4596-8E10-C5F095CD8DBF}"/>
          </ac:cxnSpMkLst>
        </pc:cxnChg>
        <pc:cxnChg chg="add del">
          <ac:chgData name="Ayan Kundu" userId="S::akundu@lincoln.ac.uk::7711caf6-27d3-4e4b-bb71-3e879f0b2abd" providerId="AD" clId="Web-{9BD976C2-05D9-4F56-AB5D-ECA6A41E36ED}" dt="2024-01-26T16:40:08.711" v="1777"/>
          <ac:cxnSpMkLst>
            <pc:docMk/>
            <pc:sldMk cId="3159622586" sldId="262"/>
            <ac:cxnSpMk id="22" creationId="{D1B787A8-0D67-4B7E-9B48-86BD906AB6B5}"/>
          </ac:cxnSpMkLst>
        </pc:cxnChg>
        <pc:cxnChg chg="add del">
          <ac:chgData name="Ayan Kundu" userId="S::akundu@lincoln.ac.uk::7711caf6-27d3-4e4b-bb71-3e879f0b2abd" providerId="AD" clId="Web-{9BD976C2-05D9-4F56-AB5D-ECA6A41E36ED}" dt="2024-01-26T16:40:08.711" v="1777"/>
          <ac:cxnSpMkLst>
            <pc:docMk/>
            <pc:sldMk cId="3159622586" sldId="262"/>
            <ac:cxnSpMk id="32" creationId="{56020367-4FD5-4596-8E10-C5F095CD8DBF}"/>
          </ac:cxnSpMkLst>
        </pc:cxnChg>
        <pc:cxnChg chg="add">
          <ac:chgData name="Ayan Kundu" userId="S::akundu@lincoln.ac.uk::7711caf6-27d3-4e4b-bb71-3e879f0b2abd" providerId="AD" clId="Web-{9BD976C2-05D9-4F56-AB5D-ECA6A41E36ED}" dt="2024-01-26T16:40:08.711" v="1778"/>
          <ac:cxnSpMkLst>
            <pc:docMk/>
            <pc:sldMk cId="3159622586" sldId="262"/>
            <ac:cxnSpMk id="34" creationId="{D1B787A8-0D67-4B7E-9B48-86BD906AB6B5}"/>
          </ac:cxnSpMkLst>
        </pc:cxnChg>
        <pc:cxnChg chg="add">
          <ac:chgData name="Ayan Kundu" userId="S::akundu@lincoln.ac.uk::7711caf6-27d3-4e4b-bb71-3e879f0b2abd" providerId="AD" clId="Web-{9BD976C2-05D9-4F56-AB5D-ECA6A41E36ED}" dt="2024-01-26T16:40:08.711" v="1778"/>
          <ac:cxnSpMkLst>
            <pc:docMk/>
            <pc:sldMk cId="3159622586" sldId="262"/>
            <ac:cxnSpMk id="37" creationId="{56020367-4FD5-4596-8E10-C5F095CD8DBF}"/>
          </ac:cxnSpMkLst>
        </pc:cxnChg>
      </pc:sldChg>
      <pc:sldChg chg="addSp delSp modSp new">
        <pc:chgData name="Ayan Kundu" userId="S::akundu@lincoln.ac.uk::7711caf6-27d3-4e4b-bb71-3e879f0b2abd" providerId="AD" clId="Web-{9BD976C2-05D9-4F56-AB5D-ECA6A41E36ED}" dt="2024-01-29T12:32:18.508" v="3406"/>
        <pc:sldMkLst>
          <pc:docMk/>
          <pc:sldMk cId="3693162094" sldId="263"/>
        </pc:sldMkLst>
        <pc:spChg chg="mod">
          <ac:chgData name="Ayan Kundu" userId="S::akundu@lincoln.ac.uk::7711caf6-27d3-4e4b-bb71-3e879f0b2abd" providerId="AD" clId="Web-{9BD976C2-05D9-4F56-AB5D-ECA6A41E36ED}" dt="2024-01-25T17:12:12.049" v="264" actId="20577"/>
          <ac:spMkLst>
            <pc:docMk/>
            <pc:sldMk cId="3693162094" sldId="263"/>
            <ac:spMk id="2" creationId="{ACCB64A3-253A-2AD6-F0AE-FDE9540A1928}"/>
          </ac:spMkLst>
        </pc:spChg>
        <pc:spChg chg="del mod">
          <ac:chgData name="Ayan Kundu" userId="S::akundu@lincoln.ac.uk::7711caf6-27d3-4e4b-bb71-3e879f0b2abd" providerId="AD" clId="Web-{9BD976C2-05D9-4F56-AB5D-ECA6A41E36ED}" dt="2024-01-26T17:31:21.984" v="2359"/>
          <ac:spMkLst>
            <pc:docMk/>
            <pc:sldMk cId="3693162094" sldId="263"/>
            <ac:spMk id="3" creationId="{558ED556-1D79-6F62-2088-D62983651735}"/>
          </ac:spMkLst>
        </pc:spChg>
        <pc:graphicFrameChg chg="add mod modGraphic">
          <ac:chgData name="Ayan Kundu" userId="S::akundu@lincoln.ac.uk::7711caf6-27d3-4e4b-bb71-3e879f0b2abd" providerId="AD" clId="Web-{9BD976C2-05D9-4F56-AB5D-ECA6A41E36ED}" dt="2024-01-29T12:32:18.508" v="3406"/>
          <ac:graphicFrameMkLst>
            <pc:docMk/>
            <pc:sldMk cId="3693162094" sldId="263"/>
            <ac:graphicFrameMk id="5" creationId="{88AB428F-B9B4-F99C-2B31-ED06A63728F1}"/>
          </ac:graphicFrameMkLst>
        </pc:graphicFrameChg>
      </pc:sldChg>
      <pc:sldChg chg="addSp delSp modSp new ord">
        <pc:chgData name="Ayan Kundu" userId="S::akundu@lincoln.ac.uk::7711caf6-27d3-4e4b-bb71-3e879f0b2abd" providerId="AD" clId="Web-{9BD976C2-05D9-4F56-AB5D-ECA6A41E36ED}" dt="2024-01-29T12:32:42.415" v="3409"/>
        <pc:sldMkLst>
          <pc:docMk/>
          <pc:sldMk cId="464424030" sldId="264"/>
        </pc:sldMkLst>
        <pc:spChg chg="mod">
          <ac:chgData name="Ayan Kundu" userId="S::akundu@lincoln.ac.uk::7711caf6-27d3-4e4b-bb71-3e879f0b2abd" providerId="AD" clId="Web-{9BD976C2-05D9-4F56-AB5D-ECA6A41E36ED}" dt="2024-01-25T17:12:32.909" v="271" actId="20577"/>
          <ac:spMkLst>
            <pc:docMk/>
            <pc:sldMk cId="464424030" sldId="264"/>
            <ac:spMk id="2" creationId="{5C4D9636-8D19-4FF1-88CA-922E8CA7B09E}"/>
          </ac:spMkLst>
        </pc:spChg>
        <pc:spChg chg="del mod">
          <ac:chgData name="Ayan Kundu" userId="S::akundu@lincoln.ac.uk::7711caf6-27d3-4e4b-bb71-3e879f0b2abd" providerId="AD" clId="Web-{9BD976C2-05D9-4F56-AB5D-ECA6A41E36ED}" dt="2024-01-29T12:10:07.183" v="3109"/>
          <ac:spMkLst>
            <pc:docMk/>
            <pc:sldMk cId="464424030" sldId="264"/>
            <ac:spMk id="3" creationId="{56434E03-59E7-F1A9-70D6-C917BE14379F}"/>
          </ac:spMkLst>
        </pc:spChg>
        <pc:graphicFrameChg chg="add mod modGraphic">
          <ac:chgData name="Ayan Kundu" userId="S::akundu@lincoln.ac.uk::7711caf6-27d3-4e4b-bb71-3e879f0b2abd" providerId="AD" clId="Web-{9BD976C2-05D9-4F56-AB5D-ECA6A41E36ED}" dt="2024-01-29T12:11:19.187" v="3120" actId="20577"/>
          <ac:graphicFrameMkLst>
            <pc:docMk/>
            <pc:sldMk cId="464424030" sldId="264"/>
            <ac:graphicFrameMk id="5" creationId="{E0F4F17F-00D5-66A1-8CB1-E7FCB83F2135}"/>
          </ac:graphicFrameMkLst>
        </pc:graphicFrameChg>
      </pc:sldChg>
      <pc:sldChg chg="addSp delSp modSp new mod setBg setClrOvrMap">
        <pc:chgData name="Ayan Kundu" userId="S::akundu@lincoln.ac.uk::7711caf6-27d3-4e4b-bb71-3e879f0b2abd" providerId="AD" clId="Web-{9BD976C2-05D9-4F56-AB5D-ECA6A41E36ED}" dt="2024-01-26T17:55:31.374" v="2593"/>
        <pc:sldMkLst>
          <pc:docMk/>
          <pc:sldMk cId="1972525637" sldId="265"/>
        </pc:sldMkLst>
        <pc:spChg chg="mod ord">
          <ac:chgData name="Ayan Kundu" userId="S::akundu@lincoln.ac.uk::7711caf6-27d3-4e4b-bb71-3e879f0b2abd" providerId="AD" clId="Web-{9BD976C2-05D9-4F56-AB5D-ECA6A41E36ED}" dt="2024-01-26T17:55:31.374" v="2593"/>
          <ac:spMkLst>
            <pc:docMk/>
            <pc:sldMk cId="1972525637" sldId="265"/>
            <ac:spMk id="2" creationId="{32900E72-5721-E874-CCC2-92B81963A7B5}"/>
          </ac:spMkLst>
        </pc:spChg>
        <pc:spChg chg="del">
          <ac:chgData name="Ayan Kundu" userId="S::akundu@lincoln.ac.uk::7711caf6-27d3-4e4b-bb71-3e879f0b2abd" providerId="AD" clId="Web-{9BD976C2-05D9-4F56-AB5D-ECA6A41E36ED}" dt="2024-01-25T17:13:07.941" v="276"/>
          <ac:spMkLst>
            <pc:docMk/>
            <pc:sldMk cId="1972525637" sldId="265"/>
            <ac:spMk id="3" creationId="{7706ABCD-D382-D6FE-5162-825EB00BF53C}"/>
          </ac:spMkLst>
        </pc:spChg>
        <pc:spChg chg="add del">
          <ac:chgData name="Ayan Kundu" userId="S::akundu@lincoln.ac.uk::7711caf6-27d3-4e4b-bb71-3e879f0b2abd" providerId="AD" clId="Web-{9BD976C2-05D9-4F56-AB5D-ECA6A41E36ED}" dt="2024-01-25T17:14:02.865" v="296"/>
          <ac:spMkLst>
            <pc:docMk/>
            <pc:sldMk cId="1972525637" sldId="265"/>
            <ac:spMk id="11" creationId="{DCE1AED4-C7FF-4468-BF54-4470A0A3E283}"/>
          </ac:spMkLst>
        </pc:spChg>
        <pc:spChg chg="add del">
          <ac:chgData name="Ayan Kundu" userId="S::akundu@lincoln.ac.uk::7711caf6-27d3-4e4b-bb71-3e879f0b2abd" providerId="AD" clId="Web-{9BD976C2-05D9-4F56-AB5D-ECA6A41E36ED}" dt="2024-01-25T17:14:02.865" v="296"/>
          <ac:spMkLst>
            <pc:docMk/>
            <pc:sldMk cId="1972525637" sldId="265"/>
            <ac:spMk id="13" creationId="{BDE94FAB-AA60-43B4-A2C3-3A940B9A951A}"/>
          </ac:spMkLst>
        </pc:spChg>
        <pc:spChg chg="add del">
          <ac:chgData name="Ayan Kundu" userId="S::akundu@lincoln.ac.uk::7711caf6-27d3-4e4b-bb71-3e879f0b2abd" providerId="AD" clId="Web-{9BD976C2-05D9-4F56-AB5D-ECA6A41E36ED}" dt="2024-01-25T17:13:46.317" v="287"/>
          <ac:spMkLst>
            <pc:docMk/>
            <pc:sldMk cId="1972525637" sldId="265"/>
            <ac:spMk id="20" creationId="{663302B0-7A41-480B-921B-7D395B4E24C8}"/>
          </ac:spMkLst>
        </pc:spChg>
        <pc:spChg chg="add del">
          <ac:chgData name="Ayan Kundu" userId="S::akundu@lincoln.ac.uk::7711caf6-27d3-4e4b-bb71-3e879f0b2abd" providerId="AD" clId="Web-{9BD976C2-05D9-4F56-AB5D-ECA6A41E36ED}" dt="2024-01-25T17:13:46.317" v="287"/>
          <ac:spMkLst>
            <pc:docMk/>
            <pc:sldMk cId="1972525637" sldId="265"/>
            <ac:spMk id="22" creationId="{4E94261F-1ED3-4E90-88E6-13479144005B}"/>
          </ac:spMkLst>
        </pc:spChg>
        <pc:spChg chg="add del">
          <ac:chgData name="Ayan Kundu" userId="S::akundu@lincoln.ac.uk::7711caf6-27d3-4e4b-bb71-3e879f0b2abd" providerId="AD" clId="Web-{9BD976C2-05D9-4F56-AB5D-ECA6A41E36ED}" dt="2024-01-25T17:13:46.317" v="287"/>
          <ac:spMkLst>
            <pc:docMk/>
            <pc:sldMk cId="1972525637" sldId="265"/>
            <ac:spMk id="24" creationId="{C5CB530E-515E-412C-9DF1-5F8FFBD6F383}"/>
          </ac:spMkLst>
        </pc:spChg>
        <pc:spChg chg="add del">
          <ac:chgData name="Ayan Kundu" userId="S::akundu@lincoln.ac.uk::7711caf6-27d3-4e4b-bb71-3e879f0b2abd" providerId="AD" clId="Web-{9BD976C2-05D9-4F56-AB5D-ECA6A41E36ED}" dt="2024-01-25T17:13:46.317" v="287"/>
          <ac:spMkLst>
            <pc:docMk/>
            <pc:sldMk cId="1972525637" sldId="265"/>
            <ac:spMk id="26" creationId="{712D4376-A578-4FF1-94FC-245E7A6A489F}"/>
          </ac:spMkLst>
        </pc:spChg>
        <pc:spChg chg="add del">
          <ac:chgData name="Ayan Kundu" userId="S::akundu@lincoln.ac.uk::7711caf6-27d3-4e4b-bb71-3e879f0b2abd" providerId="AD" clId="Web-{9BD976C2-05D9-4F56-AB5D-ECA6A41E36ED}" dt="2024-01-25T17:13:46.317" v="287"/>
          <ac:spMkLst>
            <pc:docMk/>
            <pc:sldMk cId="1972525637" sldId="265"/>
            <ac:spMk id="28" creationId="{AEA7509D-F04F-40CB-A0B3-EEF16499CC9F}"/>
          </ac:spMkLst>
        </pc:spChg>
        <pc:spChg chg="add del">
          <ac:chgData name="Ayan Kundu" userId="S::akundu@lincoln.ac.uk::7711caf6-27d3-4e4b-bb71-3e879f0b2abd" providerId="AD" clId="Web-{9BD976C2-05D9-4F56-AB5D-ECA6A41E36ED}" dt="2024-01-25T17:13:51.224" v="289"/>
          <ac:spMkLst>
            <pc:docMk/>
            <pc:sldMk cId="1972525637" sldId="265"/>
            <ac:spMk id="33" creationId="{158B3569-73B2-4D05-8E95-886A6EE17F1F}"/>
          </ac:spMkLst>
        </pc:spChg>
        <pc:spChg chg="add del">
          <ac:chgData name="Ayan Kundu" userId="S::akundu@lincoln.ac.uk::7711caf6-27d3-4e4b-bb71-3e879f0b2abd" providerId="AD" clId="Web-{9BD976C2-05D9-4F56-AB5D-ECA6A41E36ED}" dt="2024-01-25T17:13:51.224" v="289"/>
          <ac:spMkLst>
            <pc:docMk/>
            <pc:sldMk cId="1972525637" sldId="265"/>
            <ac:spMk id="34" creationId="{B71758F4-3F46-45DA-8AC5-4E508DA080BA}"/>
          </ac:spMkLst>
        </pc:spChg>
        <pc:spChg chg="add del">
          <ac:chgData name="Ayan Kundu" userId="S::akundu@lincoln.ac.uk::7711caf6-27d3-4e4b-bb71-3e879f0b2abd" providerId="AD" clId="Web-{9BD976C2-05D9-4F56-AB5D-ECA6A41E36ED}" dt="2024-01-25T17:13:51.224" v="289"/>
          <ac:spMkLst>
            <pc:docMk/>
            <pc:sldMk cId="1972525637" sldId="265"/>
            <ac:spMk id="36" creationId="{8D61482F-F3C5-4D66-8C5D-C6BBE3E1275C}"/>
          </ac:spMkLst>
        </pc:spChg>
        <pc:spChg chg="add del">
          <ac:chgData name="Ayan Kundu" userId="S::akundu@lincoln.ac.uk::7711caf6-27d3-4e4b-bb71-3e879f0b2abd" providerId="AD" clId="Web-{9BD976C2-05D9-4F56-AB5D-ECA6A41E36ED}" dt="2024-01-25T17:13:54.130" v="291"/>
          <ac:spMkLst>
            <pc:docMk/>
            <pc:sldMk cId="1972525637" sldId="265"/>
            <ac:spMk id="39" creationId="{64680660-7E23-4F0F-A679-BF913E9454FB}"/>
          </ac:spMkLst>
        </pc:spChg>
        <pc:spChg chg="add del">
          <ac:chgData name="Ayan Kundu" userId="S::akundu@lincoln.ac.uk::7711caf6-27d3-4e4b-bb71-3e879f0b2abd" providerId="AD" clId="Web-{9BD976C2-05D9-4F56-AB5D-ECA6A41E36ED}" dt="2024-01-25T17:13:54.130" v="291"/>
          <ac:spMkLst>
            <pc:docMk/>
            <pc:sldMk cId="1972525637" sldId="265"/>
            <ac:spMk id="40" creationId="{1A3C89F8-0D2F-47FF-B903-151248265F47}"/>
          </ac:spMkLst>
        </pc:spChg>
        <pc:spChg chg="add del">
          <ac:chgData name="Ayan Kundu" userId="S::akundu@lincoln.ac.uk::7711caf6-27d3-4e4b-bb71-3e879f0b2abd" providerId="AD" clId="Web-{9BD976C2-05D9-4F56-AB5D-ECA6A41E36ED}" dt="2024-01-25T17:13:54.130" v="291"/>
          <ac:spMkLst>
            <pc:docMk/>
            <pc:sldMk cId="1972525637" sldId="265"/>
            <ac:spMk id="41" creationId="{C5CB530E-515E-412C-9DF1-5F8FFBD6F383}"/>
          </ac:spMkLst>
        </pc:spChg>
        <pc:spChg chg="add del">
          <ac:chgData name="Ayan Kundu" userId="S::akundu@lincoln.ac.uk::7711caf6-27d3-4e4b-bb71-3e879f0b2abd" providerId="AD" clId="Web-{9BD976C2-05D9-4F56-AB5D-ECA6A41E36ED}" dt="2024-01-25T17:13:54.130" v="291"/>
          <ac:spMkLst>
            <pc:docMk/>
            <pc:sldMk cId="1972525637" sldId="265"/>
            <ac:spMk id="42" creationId="{712D4376-A578-4FF1-94FC-245E7A6A489F}"/>
          </ac:spMkLst>
        </pc:spChg>
        <pc:spChg chg="add del">
          <ac:chgData name="Ayan Kundu" userId="S::akundu@lincoln.ac.uk::7711caf6-27d3-4e4b-bb71-3e879f0b2abd" providerId="AD" clId="Web-{9BD976C2-05D9-4F56-AB5D-ECA6A41E36ED}" dt="2024-01-25T17:13:54.130" v="291"/>
          <ac:spMkLst>
            <pc:docMk/>
            <pc:sldMk cId="1972525637" sldId="265"/>
            <ac:spMk id="43" creationId="{AEA7509D-F04F-40CB-A0B3-EEF16499CC9F}"/>
          </ac:spMkLst>
        </pc:spChg>
        <pc:spChg chg="add del">
          <ac:chgData name="Ayan Kundu" userId="S::akundu@lincoln.ac.uk::7711caf6-27d3-4e4b-bb71-3e879f0b2abd" providerId="AD" clId="Web-{9BD976C2-05D9-4F56-AB5D-ECA6A41E36ED}" dt="2024-01-25T17:13:54.130" v="291"/>
          <ac:spMkLst>
            <pc:docMk/>
            <pc:sldMk cId="1972525637" sldId="265"/>
            <ac:spMk id="45" creationId="{508BEF50-7B1E-49A4-BC19-5F4F1D755E64}"/>
          </ac:spMkLst>
        </pc:spChg>
        <pc:spChg chg="add del">
          <ac:chgData name="Ayan Kundu" userId="S::akundu@lincoln.ac.uk::7711caf6-27d3-4e4b-bb71-3e879f0b2abd" providerId="AD" clId="Web-{9BD976C2-05D9-4F56-AB5D-ECA6A41E36ED}" dt="2024-01-25T17:13:54.130" v="291"/>
          <ac:spMkLst>
            <pc:docMk/>
            <pc:sldMk cId="1972525637" sldId="265"/>
            <ac:spMk id="46" creationId="{3FBAD350-5664-4811-A208-657FB882D350}"/>
          </ac:spMkLst>
        </pc:spChg>
        <pc:spChg chg="add del">
          <ac:chgData name="Ayan Kundu" userId="S::akundu@lincoln.ac.uk::7711caf6-27d3-4e4b-bb71-3e879f0b2abd" providerId="AD" clId="Web-{9BD976C2-05D9-4F56-AB5D-ECA6A41E36ED}" dt="2024-01-25T17:13:54.130" v="291"/>
          <ac:spMkLst>
            <pc:docMk/>
            <pc:sldMk cId="1972525637" sldId="265"/>
            <ac:spMk id="47" creationId="{C39ADB8F-D187-49D7-BDCF-C1B6DC727068}"/>
          </ac:spMkLst>
        </pc:spChg>
        <pc:spChg chg="add del">
          <ac:chgData name="Ayan Kundu" userId="S::akundu@lincoln.ac.uk::7711caf6-27d3-4e4b-bb71-3e879f0b2abd" providerId="AD" clId="Web-{9BD976C2-05D9-4F56-AB5D-ECA6A41E36ED}" dt="2024-01-25T17:13:57.990" v="293"/>
          <ac:spMkLst>
            <pc:docMk/>
            <pc:sldMk cId="1972525637" sldId="265"/>
            <ac:spMk id="50" creationId="{DCE1AED4-C7FF-4468-BF54-4470A0A3E283}"/>
          </ac:spMkLst>
        </pc:spChg>
        <pc:spChg chg="add del">
          <ac:chgData name="Ayan Kundu" userId="S::akundu@lincoln.ac.uk::7711caf6-27d3-4e4b-bb71-3e879f0b2abd" providerId="AD" clId="Web-{9BD976C2-05D9-4F56-AB5D-ECA6A41E36ED}" dt="2024-01-25T17:13:57.990" v="293"/>
          <ac:spMkLst>
            <pc:docMk/>
            <pc:sldMk cId="1972525637" sldId="265"/>
            <ac:spMk id="51" creationId="{BDE94FAB-AA60-43B4-A2C3-3A940B9A951A}"/>
          </ac:spMkLst>
        </pc:spChg>
        <pc:spChg chg="add del">
          <ac:chgData name="Ayan Kundu" userId="S::akundu@lincoln.ac.uk::7711caf6-27d3-4e4b-bb71-3e879f0b2abd" providerId="AD" clId="Web-{9BD976C2-05D9-4F56-AB5D-ECA6A41E36ED}" dt="2024-01-25T17:14:02.865" v="295"/>
          <ac:spMkLst>
            <pc:docMk/>
            <pc:sldMk cId="1972525637" sldId="265"/>
            <ac:spMk id="54" creationId="{D5B012D8-7F27-4758-9AC6-C889B154BD73}"/>
          </ac:spMkLst>
        </pc:spChg>
        <pc:spChg chg="add del">
          <ac:chgData name="Ayan Kundu" userId="S::akundu@lincoln.ac.uk::7711caf6-27d3-4e4b-bb71-3e879f0b2abd" providerId="AD" clId="Web-{9BD976C2-05D9-4F56-AB5D-ECA6A41E36ED}" dt="2024-01-25T17:14:02.865" v="295"/>
          <ac:spMkLst>
            <pc:docMk/>
            <pc:sldMk cId="1972525637" sldId="265"/>
            <ac:spMk id="55" creationId="{4063B759-00FC-46D1-9898-8E8625268FAF}"/>
          </ac:spMkLst>
        </pc:spChg>
        <pc:spChg chg="add del">
          <ac:chgData name="Ayan Kundu" userId="S::akundu@lincoln.ac.uk::7711caf6-27d3-4e4b-bb71-3e879f0b2abd" providerId="AD" clId="Web-{9BD976C2-05D9-4F56-AB5D-ECA6A41E36ED}" dt="2024-01-26T17:55:31.374" v="2593"/>
          <ac:spMkLst>
            <pc:docMk/>
            <pc:sldMk cId="1972525637" sldId="265"/>
            <ac:spMk id="58" creationId="{158B3569-73B2-4D05-8E95-886A6EE17F1F}"/>
          </ac:spMkLst>
        </pc:spChg>
        <pc:spChg chg="add del">
          <ac:chgData name="Ayan Kundu" userId="S::akundu@lincoln.ac.uk::7711caf6-27d3-4e4b-bb71-3e879f0b2abd" providerId="AD" clId="Web-{9BD976C2-05D9-4F56-AB5D-ECA6A41E36ED}" dt="2024-01-26T17:55:31.374" v="2593"/>
          <ac:spMkLst>
            <pc:docMk/>
            <pc:sldMk cId="1972525637" sldId="265"/>
            <ac:spMk id="59" creationId="{B71758F4-3F46-45DA-8AC5-4E508DA080BA}"/>
          </ac:spMkLst>
        </pc:spChg>
        <pc:spChg chg="add del">
          <ac:chgData name="Ayan Kundu" userId="S::akundu@lincoln.ac.uk::7711caf6-27d3-4e4b-bb71-3e879f0b2abd" providerId="AD" clId="Web-{9BD976C2-05D9-4F56-AB5D-ECA6A41E36ED}" dt="2024-01-26T17:55:31.374" v="2593"/>
          <ac:spMkLst>
            <pc:docMk/>
            <pc:sldMk cId="1972525637" sldId="265"/>
            <ac:spMk id="61" creationId="{8D61482F-F3C5-4D66-8C5D-C6BBE3E1275C}"/>
          </ac:spMkLst>
        </pc:spChg>
        <pc:spChg chg="add del">
          <ac:chgData name="Ayan Kundu" userId="S::akundu@lincoln.ac.uk::7711caf6-27d3-4e4b-bb71-3e879f0b2abd" providerId="AD" clId="Web-{9BD976C2-05D9-4F56-AB5D-ECA6A41E36ED}" dt="2024-01-26T17:55:27.936" v="2590"/>
          <ac:spMkLst>
            <pc:docMk/>
            <pc:sldMk cId="1972525637" sldId="265"/>
            <ac:spMk id="68" creationId="{EFA9B6C6-A247-48A8-9A1C-1E36FA9456B5}"/>
          </ac:spMkLst>
        </pc:spChg>
        <pc:spChg chg="add del">
          <ac:chgData name="Ayan Kundu" userId="S::akundu@lincoln.ac.uk::7711caf6-27d3-4e4b-bb71-3e879f0b2abd" providerId="AD" clId="Web-{9BD976C2-05D9-4F56-AB5D-ECA6A41E36ED}" dt="2024-01-26T17:55:27.936" v="2590"/>
          <ac:spMkLst>
            <pc:docMk/>
            <pc:sldMk cId="1972525637" sldId="265"/>
            <ac:spMk id="70" creationId="{C5CB530E-515E-412C-9DF1-5F8FFBD6F383}"/>
          </ac:spMkLst>
        </pc:spChg>
        <pc:spChg chg="add del">
          <ac:chgData name="Ayan Kundu" userId="S::akundu@lincoln.ac.uk::7711caf6-27d3-4e4b-bb71-3e879f0b2abd" providerId="AD" clId="Web-{9BD976C2-05D9-4F56-AB5D-ECA6A41E36ED}" dt="2024-01-26T17:55:27.936" v="2590"/>
          <ac:spMkLst>
            <pc:docMk/>
            <pc:sldMk cId="1972525637" sldId="265"/>
            <ac:spMk id="72" creationId="{712D4376-A578-4FF1-94FC-245E7A6A489F}"/>
          </ac:spMkLst>
        </pc:spChg>
        <pc:spChg chg="add del">
          <ac:chgData name="Ayan Kundu" userId="S::akundu@lincoln.ac.uk::7711caf6-27d3-4e4b-bb71-3e879f0b2abd" providerId="AD" clId="Web-{9BD976C2-05D9-4F56-AB5D-ECA6A41E36ED}" dt="2024-01-26T17:55:27.936" v="2590"/>
          <ac:spMkLst>
            <pc:docMk/>
            <pc:sldMk cId="1972525637" sldId="265"/>
            <ac:spMk id="74" creationId="{AEA7509D-F04F-40CB-A0B3-EEF16499CC9F}"/>
          </ac:spMkLst>
        </pc:spChg>
        <pc:spChg chg="add del">
          <ac:chgData name="Ayan Kundu" userId="S::akundu@lincoln.ac.uk::7711caf6-27d3-4e4b-bb71-3e879f0b2abd" providerId="AD" clId="Web-{9BD976C2-05D9-4F56-AB5D-ECA6A41E36ED}" dt="2024-01-26T17:55:31.374" v="2592"/>
          <ac:spMkLst>
            <pc:docMk/>
            <pc:sldMk cId="1972525637" sldId="265"/>
            <ac:spMk id="79" creationId="{158B3569-73B2-4D05-8E95-886A6EE17F1F}"/>
          </ac:spMkLst>
        </pc:spChg>
        <pc:spChg chg="add del">
          <ac:chgData name="Ayan Kundu" userId="S::akundu@lincoln.ac.uk::7711caf6-27d3-4e4b-bb71-3e879f0b2abd" providerId="AD" clId="Web-{9BD976C2-05D9-4F56-AB5D-ECA6A41E36ED}" dt="2024-01-26T17:55:31.374" v="2592"/>
          <ac:spMkLst>
            <pc:docMk/>
            <pc:sldMk cId="1972525637" sldId="265"/>
            <ac:spMk id="80" creationId="{2D92A843-3FA1-4DFF-99F6-47FA457D7C2E}"/>
          </ac:spMkLst>
        </pc:spChg>
        <pc:spChg chg="add del">
          <ac:chgData name="Ayan Kundu" userId="S::akundu@lincoln.ac.uk::7711caf6-27d3-4e4b-bb71-3e879f0b2abd" providerId="AD" clId="Web-{9BD976C2-05D9-4F56-AB5D-ECA6A41E36ED}" dt="2024-01-26T17:55:31.374" v="2592"/>
          <ac:spMkLst>
            <pc:docMk/>
            <pc:sldMk cId="1972525637" sldId="265"/>
            <ac:spMk id="81" creationId="{B71758F4-3F46-45DA-8AC5-4E508DA080BA}"/>
          </ac:spMkLst>
        </pc:spChg>
        <pc:spChg chg="add del">
          <ac:chgData name="Ayan Kundu" userId="S::akundu@lincoln.ac.uk::7711caf6-27d3-4e4b-bb71-3e879f0b2abd" providerId="AD" clId="Web-{9BD976C2-05D9-4F56-AB5D-ECA6A41E36ED}" dt="2024-01-26T17:55:31.374" v="2592"/>
          <ac:spMkLst>
            <pc:docMk/>
            <pc:sldMk cId="1972525637" sldId="265"/>
            <ac:spMk id="82" creationId="{8550FED7-7C32-42BB-98DB-30272A6331A9}"/>
          </ac:spMkLst>
        </pc:spChg>
        <pc:spChg chg="add">
          <ac:chgData name="Ayan Kundu" userId="S::akundu@lincoln.ac.uk::7711caf6-27d3-4e4b-bb71-3e879f0b2abd" providerId="AD" clId="Web-{9BD976C2-05D9-4F56-AB5D-ECA6A41E36ED}" dt="2024-01-26T17:55:31.374" v="2593"/>
          <ac:spMkLst>
            <pc:docMk/>
            <pc:sldMk cId="1972525637" sldId="265"/>
            <ac:spMk id="86" creationId="{0671A8AE-40A1-4631-A6B8-581AFF065482}"/>
          </ac:spMkLst>
        </pc:spChg>
        <pc:spChg chg="add">
          <ac:chgData name="Ayan Kundu" userId="S::akundu@lincoln.ac.uk::7711caf6-27d3-4e4b-bb71-3e879f0b2abd" providerId="AD" clId="Web-{9BD976C2-05D9-4F56-AB5D-ECA6A41E36ED}" dt="2024-01-26T17:55:31.374" v="2593"/>
          <ac:spMkLst>
            <pc:docMk/>
            <pc:sldMk cId="1972525637" sldId="265"/>
            <ac:spMk id="87" creationId="{A44CD100-6267-4E62-AA64-2182A3A6A1C0}"/>
          </ac:spMkLst>
        </pc:spChg>
        <pc:picChg chg="add mod ord">
          <ac:chgData name="Ayan Kundu" userId="S::akundu@lincoln.ac.uk::7711caf6-27d3-4e4b-bb71-3e879f0b2abd" providerId="AD" clId="Web-{9BD976C2-05D9-4F56-AB5D-ECA6A41E36ED}" dt="2024-01-26T17:55:31.374" v="2593"/>
          <ac:picMkLst>
            <pc:docMk/>
            <pc:sldMk cId="1972525637" sldId="265"/>
            <ac:picMk id="5" creationId="{828233B5-22D8-3071-13BD-B33587F20399}"/>
          </ac:picMkLst>
        </pc:picChg>
        <pc:cxnChg chg="add del">
          <ac:chgData name="Ayan Kundu" userId="S::akundu@lincoln.ac.uk::7711caf6-27d3-4e4b-bb71-3e879f0b2abd" providerId="AD" clId="Web-{9BD976C2-05D9-4F56-AB5D-ECA6A41E36ED}" dt="2024-01-25T17:14:02.865" v="296"/>
          <ac:cxnSpMkLst>
            <pc:docMk/>
            <pc:sldMk cId="1972525637" sldId="265"/>
            <ac:cxnSpMk id="9" creationId="{D1B787A8-0D67-4B7E-9B48-86BD906AB6B5}"/>
          </ac:cxnSpMkLst>
        </pc:cxnChg>
        <pc:cxnChg chg="add del">
          <ac:chgData name="Ayan Kundu" userId="S::akundu@lincoln.ac.uk::7711caf6-27d3-4e4b-bb71-3e879f0b2abd" providerId="AD" clId="Web-{9BD976C2-05D9-4F56-AB5D-ECA6A41E36ED}" dt="2024-01-25T17:13:46.317" v="287"/>
          <ac:cxnSpMkLst>
            <pc:docMk/>
            <pc:sldMk cId="1972525637" sldId="265"/>
            <ac:cxnSpMk id="18" creationId="{D1B787A8-0D67-4B7E-9B48-86BD906AB6B5}"/>
          </ac:cxnSpMkLst>
        </pc:cxnChg>
        <pc:cxnChg chg="add del">
          <ac:chgData name="Ayan Kundu" userId="S::akundu@lincoln.ac.uk::7711caf6-27d3-4e4b-bb71-3e879f0b2abd" providerId="AD" clId="Web-{9BD976C2-05D9-4F56-AB5D-ECA6A41E36ED}" dt="2024-01-25T17:13:46.317" v="287"/>
          <ac:cxnSpMkLst>
            <pc:docMk/>
            <pc:sldMk cId="1972525637" sldId="265"/>
            <ac:cxnSpMk id="30" creationId="{56020367-4FD5-4596-8E10-C5F095CD8DBF}"/>
          </ac:cxnSpMkLst>
        </pc:cxnChg>
        <pc:cxnChg chg="add del">
          <ac:chgData name="Ayan Kundu" userId="S::akundu@lincoln.ac.uk::7711caf6-27d3-4e4b-bb71-3e879f0b2abd" providerId="AD" clId="Web-{9BD976C2-05D9-4F56-AB5D-ECA6A41E36ED}" dt="2024-01-25T17:13:51.224" v="289"/>
          <ac:cxnSpMkLst>
            <pc:docMk/>
            <pc:sldMk cId="1972525637" sldId="265"/>
            <ac:cxnSpMk id="32" creationId="{D1B787A8-0D67-4B7E-9B48-86BD906AB6B5}"/>
          </ac:cxnSpMkLst>
        </pc:cxnChg>
        <pc:cxnChg chg="add del">
          <ac:chgData name="Ayan Kundu" userId="S::akundu@lincoln.ac.uk::7711caf6-27d3-4e4b-bb71-3e879f0b2abd" providerId="AD" clId="Web-{9BD976C2-05D9-4F56-AB5D-ECA6A41E36ED}" dt="2024-01-25T17:13:51.224" v="289"/>
          <ac:cxnSpMkLst>
            <pc:docMk/>
            <pc:sldMk cId="1972525637" sldId="265"/>
            <ac:cxnSpMk id="35" creationId="{56020367-4FD5-4596-8E10-C5F095CD8DBF}"/>
          </ac:cxnSpMkLst>
        </pc:cxnChg>
        <pc:cxnChg chg="add del">
          <ac:chgData name="Ayan Kundu" userId="S::akundu@lincoln.ac.uk::7711caf6-27d3-4e4b-bb71-3e879f0b2abd" providerId="AD" clId="Web-{9BD976C2-05D9-4F56-AB5D-ECA6A41E36ED}" dt="2024-01-25T17:13:54.130" v="291"/>
          <ac:cxnSpMkLst>
            <pc:docMk/>
            <pc:sldMk cId="1972525637" sldId="265"/>
            <ac:cxnSpMk id="38" creationId="{D1B787A8-0D67-4B7E-9B48-86BD906AB6B5}"/>
          </ac:cxnSpMkLst>
        </pc:cxnChg>
        <pc:cxnChg chg="add del">
          <ac:chgData name="Ayan Kundu" userId="S::akundu@lincoln.ac.uk::7711caf6-27d3-4e4b-bb71-3e879f0b2abd" providerId="AD" clId="Web-{9BD976C2-05D9-4F56-AB5D-ECA6A41E36ED}" dt="2024-01-25T17:13:54.130" v="291"/>
          <ac:cxnSpMkLst>
            <pc:docMk/>
            <pc:sldMk cId="1972525637" sldId="265"/>
            <ac:cxnSpMk id="44" creationId="{56020367-4FD5-4596-8E10-C5F095CD8DBF}"/>
          </ac:cxnSpMkLst>
        </pc:cxnChg>
        <pc:cxnChg chg="add del">
          <ac:chgData name="Ayan Kundu" userId="S::akundu@lincoln.ac.uk::7711caf6-27d3-4e4b-bb71-3e879f0b2abd" providerId="AD" clId="Web-{9BD976C2-05D9-4F56-AB5D-ECA6A41E36ED}" dt="2024-01-25T17:13:57.990" v="293"/>
          <ac:cxnSpMkLst>
            <pc:docMk/>
            <pc:sldMk cId="1972525637" sldId="265"/>
            <ac:cxnSpMk id="49" creationId="{D1B787A8-0D67-4B7E-9B48-86BD906AB6B5}"/>
          </ac:cxnSpMkLst>
        </pc:cxnChg>
        <pc:cxnChg chg="add del">
          <ac:chgData name="Ayan Kundu" userId="S::akundu@lincoln.ac.uk::7711caf6-27d3-4e4b-bb71-3e879f0b2abd" providerId="AD" clId="Web-{9BD976C2-05D9-4F56-AB5D-ECA6A41E36ED}" dt="2024-01-25T17:14:02.865" v="295"/>
          <ac:cxnSpMkLst>
            <pc:docMk/>
            <pc:sldMk cId="1972525637" sldId="265"/>
            <ac:cxnSpMk id="53" creationId="{D1B787A8-0D67-4B7E-9B48-86BD906AB6B5}"/>
          </ac:cxnSpMkLst>
        </pc:cxnChg>
        <pc:cxnChg chg="add del">
          <ac:chgData name="Ayan Kundu" userId="S::akundu@lincoln.ac.uk::7711caf6-27d3-4e4b-bb71-3e879f0b2abd" providerId="AD" clId="Web-{9BD976C2-05D9-4F56-AB5D-ECA6A41E36ED}" dt="2024-01-26T17:55:31.374" v="2593"/>
          <ac:cxnSpMkLst>
            <pc:docMk/>
            <pc:sldMk cId="1972525637" sldId="265"/>
            <ac:cxnSpMk id="57" creationId="{D1B787A8-0D67-4B7E-9B48-86BD906AB6B5}"/>
          </ac:cxnSpMkLst>
        </pc:cxnChg>
        <pc:cxnChg chg="add del">
          <ac:chgData name="Ayan Kundu" userId="S::akundu@lincoln.ac.uk::7711caf6-27d3-4e4b-bb71-3e879f0b2abd" providerId="AD" clId="Web-{9BD976C2-05D9-4F56-AB5D-ECA6A41E36ED}" dt="2024-01-26T17:55:31.374" v="2593"/>
          <ac:cxnSpMkLst>
            <pc:docMk/>
            <pc:sldMk cId="1972525637" sldId="265"/>
            <ac:cxnSpMk id="60" creationId="{56020367-4FD5-4596-8E10-C5F095CD8DBF}"/>
          </ac:cxnSpMkLst>
        </pc:cxnChg>
        <pc:cxnChg chg="add del">
          <ac:chgData name="Ayan Kundu" userId="S::akundu@lincoln.ac.uk::7711caf6-27d3-4e4b-bb71-3e879f0b2abd" providerId="AD" clId="Web-{9BD976C2-05D9-4F56-AB5D-ECA6A41E36ED}" dt="2024-01-26T17:55:27.936" v="2590"/>
          <ac:cxnSpMkLst>
            <pc:docMk/>
            <pc:sldMk cId="1972525637" sldId="265"/>
            <ac:cxnSpMk id="66" creationId="{D1B787A8-0D67-4B7E-9B48-86BD906AB6B5}"/>
          </ac:cxnSpMkLst>
        </pc:cxnChg>
        <pc:cxnChg chg="add del">
          <ac:chgData name="Ayan Kundu" userId="S::akundu@lincoln.ac.uk::7711caf6-27d3-4e4b-bb71-3e879f0b2abd" providerId="AD" clId="Web-{9BD976C2-05D9-4F56-AB5D-ECA6A41E36ED}" dt="2024-01-26T17:55:27.936" v="2590"/>
          <ac:cxnSpMkLst>
            <pc:docMk/>
            <pc:sldMk cId="1972525637" sldId="265"/>
            <ac:cxnSpMk id="76" creationId="{56020367-4FD5-4596-8E10-C5F095CD8DBF}"/>
          </ac:cxnSpMkLst>
        </pc:cxnChg>
        <pc:cxnChg chg="add del">
          <ac:chgData name="Ayan Kundu" userId="S::akundu@lincoln.ac.uk::7711caf6-27d3-4e4b-bb71-3e879f0b2abd" providerId="AD" clId="Web-{9BD976C2-05D9-4F56-AB5D-ECA6A41E36ED}" dt="2024-01-26T17:55:31.374" v="2592"/>
          <ac:cxnSpMkLst>
            <pc:docMk/>
            <pc:sldMk cId="1972525637" sldId="265"/>
            <ac:cxnSpMk id="78" creationId="{D1B787A8-0D67-4B7E-9B48-86BD906AB6B5}"/>
          </ac:cxnSpMkLst>
        </pc:cxnChg>
        <pc:cxnChg chg="add del">
          <ac:chgData name="Ayan Kundu" userId="S::akundu@lincoln.ac.uk::7711caf6-27d3-4e4b-bb71-3e879f0b2abd" providerId="AD" clId="Web-{9BD976C2-05D9-4F56-AB5D-ECA6A41E36ED}" dt="2024-01-26T17:55:31.374" v="2592"/>
          <ac:cxnSpMkLst>
            <pc:docMk/>
            <pc:sldMk cId="1972525637" sldId="265"/>
            <ac:cxnSpMk id="83" creationId="{56020367-4FD5-4596-8E10-C5F095CD8DBF}"/>
          </ac:cxnSpMkLst>
        </pc:cxnChg>
        <pc:cxnChg chg="add">
          <ac:chgData name="Ayan Kundu" userId="S::akundu@lincoln.ac.uk::7711caf6-27d3-4e4b-bb71-3e879f0b2abd" providerId="AD" clId="Web-{9BD976C2-05D9-4F56-AB5D-ECA6A41E36ED}" dt="2024-01-26T17:55:31.374" v="2593"/>
          <ac:cxnSpMkLst>
            <pc:docMk/>
            <pc:sldMk cId="1972525637" sldId="265"/>
            <ac:cxnSpMk id="85" creationId="{D1B787A8-0D67-4B7E-9B48-86BD906AB6B5}"/>
          </ac:cxnSpMkLst>
        </pc:cxnChg>
      </pc:sldChg>
      <pc:sldChg chg="addSp delSp modSp add mod ord replId setBg">
        <pc:chgData name="Ayan Kundu" userId="S::akundu@lincoln.ac.uk::7711caf6-27d3-4e4b-bb71-3e879f0b2abd" providerId="AD" clId="Web-{9BD976C2-05D9-4F56-AB5D-ECA6A41E36ED}" dt="2024-01-29T12:31:26.958" v="3396"/>
        <pc:sldMkLst>
          <pc:docMk/>
          <pc:sldMk cId="1268732598" sldId="266"/>
        </pc:sldMkLst>
        <pc:spChg chg="mod">
          <ac:chgData name="Ayan Kundu" userId="S::akundu@lincoln.ac.uk::7711caf6-27d3-4e4b-bb71-3e879f0b2abd" providerId="AD" clId="Web-{9BD976C2-05D9-4F56-AB5D-ECA6A41E36ED}" dt="2024-01-26T11:45:29.522" v="1044"/>
          <ac:spMkLst>
            <pc:docMk/>
            <pc:sldMk cId="1268732598" sldId="266"/>
            <ac:spMk id="2" creationId="{28DD0CFB-C05F-77F3-DDED-1A9366CDCE40}"/>
          </ac:spMkLst>
        </pc:spChg>
        <pc:spChg chg="add del mod">
          <ac:chgData name="Ayan Kundu" userId="S::akundu@lincoln.ac.uk::7711caf6-27d3-4e4b-bb71-3e879f0b2abd" providerId="AD" clId="Web-{9BD976C2-05D9-4F56-AB5D-ECA6A41E36ED}" dt="2024-01-26T11:45:29.522" v="1044"/>
          <ac:spMkLst>
            <pc:docMk/>
            <pc:sldMk cId="1268732598" sldId="266"/>
            <ac:spMk id="23" creationId="{7ED6A80B-9B14-4849-4C80-E1FD656882F8}"/>
          </ac:spMkLst>
        </pc:spChg>
        <pc:spChg chg="add">
          <ac:chgData name="Ayan Kundu" userId="S::akundu@lincoln.ac.uk::7711caf6-27d3-4e4b-bb71-3e879f0b2abd" providerId="AD" clId="Web-{9BD976C2-05D9-4F56-AB5D-ECA6A41E36ED}" dt="2024-01-26T11:45:29.522" v="1044"/>
          <ac:spMkLst>
            <pc:docMk/>
            <pc:sldMk cId="1268732598" sldId="266"/>
            <ac:spMk id="29" creationId="{2659FDB4-FCBE-4A89-B46D-43D4FA54464D}"/>
          </ac:spMkLst>
        </pc:spChg>
        <pc:spChg chg="add">
          <ac:chgData name="Ayan Kundu" userId="S::akundu@lincoln.ac.uk::7711caf6-27d3-4e4b-bb71-3e879f0b2abd" providerId="AD" clId="Web-{9BD976C2-05D9-4F56-AB5D-ECA6A41E36ED}" dt="2024-01-26T11:45:29.522" v="1044"/>
          <ac:spMkLst>
            <pc:docMk/>
            <pc:sldMk cId="1268732598" sldId="266"/>
            <ac:spMk id="33" creationId="{58BDB0EE-D238-415B-9ED8-62AA6AB2AAD1}"/>
          </ac:spMkLst>
        </pc:spChg>
        <pc:spChg chg="add">
          <ac:chgData name="Ayan Kundu" userId="S::akundu@lincoln.ac.uk::7711caf6-27d3-4e4b-bb71-3e879f0b2abd" providerId="AD" clId="Web-{9BD976C2-05D9-4F56-AB5D-ECA6A41E36ED}" dt="2024-01-26T11:45:29.522" v="1044"/>
          <ac:spMkLst>
            <pc:docMk/>
            <pc:sldMk cId="1268732598" sldId="266"/>
            <ac:spMk id="35" creationId="{C5B55FC3-961D-4325-82F1-DE92B0D04E03}"/>
          </ac:spMkLst>
        </pc:spChg>
        <pc:spChg chg="add">
          <ac:chgData name="Ayan Kundu" userId="S::akundu@lincoln.ac.uk::7711caf6-27d3-4e4b-bb71-3e879f0b2abd" providerId="AD" clId="Web-{9BD976C2-05D9-4F56-AB5D-ECA6A41E36ED}" dt="2024-01-26T11:45:29.522" v="1044"/>
          <ac:spMkLst>
            <pc:docMk/>
            <pc:sldMk cId="1268732598" sldId="266"/>
            <ac:spMk id="37" creationId="{4C8AB332-D09E-4F28-943C-DABDD4716A3C}"/>
          </ac:spMkLst>
        </pc:spChg>
        <pc:graphicFrameChg chg="del mod modGraphic">
          <ac:chgData name="Ayan Kundu" userId="S::akundu@lincoln.ac.uk::7711caf6-27d3-4e4b-bb71-3e879f0b2abd" providerId="AD" clId="Web-{9BD976C2-05D9-4F56-AB5D-ECA6A41E36ED}" dt="2024-01-26T11:45:19.834" v="1042"/>
          <ac:graphicFrameMkLst>
            <pc:docMk/>
            <pc:sldMk cId="1268732598" sldId="266"/>
            <ac:graphicFrameMk id="5" creationId="{E3ABD1FC-430B-96F1-3D4E-C484196824D7}"/>
          </ac:graphicFrameMkLst>
        </pc:graphicFrameChg>
        <pc:graphicFrameChg chg="add mod modGraphic">
          <ac:chgData name="Ayan Kundu" userId="S::akundu@lincoln.ac.uk::7711caf6-27d3-4e4b-bb71-3e879f0b2abd" providerId="AD" clId="Web-{9BD976C2-05D9-4F56-AB5D-ECA6A41E36ED}" dt="2024-01-29T12:31:26.958" v="3396"/>
          <ac:graphicFrameMkLst>
            <pc:docMk/>
            <pc:sldMk cId="1268732598" sldId="266"/>
            <ac:graphicFrameMk id="25" creationId="{734AE788-ED90-9693-CC2D-364E6EED38F7}"/>
          </ac:graphicFrameMkLst>
        </pc:graphicFrameChg>
        <pc:cxnChg chg="add">
          <ac:chgData name="Ayan Kundu" userId="S::akundu@lincoln.ac.uk::7711caf6-27d3-4e4b-bb71-3e879f0b2abd" providerId="AD" clId="Web-{9BD976C2-05D9-4F56-AB5D-ECA6A41E36ED}" dt="2024-01-26T11:45:29.522" v="1044"/>
          <ac:cxnSpMkLst>
            <pc:docMk/>
            <pc:sldMk cId="1268732598" sldId="266"/>
            <ac:cxnSpMk id="31" creationId="{C8F51B3F-8331-4E4A-AE96-D47B1006EEAD}"/>
          </ac:cxnSpMkLst>
        </pc:cxnChg>
      </pc:sldChg>
      <pc:sldChg chg="addSp delSp modSp add ord replId">
        <pc:chgData name="Ayan Kundu" userId="S::akundu@lincoln.ac.uk::7711caf6-27d3-4e4b-bb71-3e879f0b2abd" providerId="AD" clId="Web-{9BD976C2-05D9-4F56-AB5D-ECA6A41E36ED}" dt="2024-01-29T12:34:16.405" v="3418" actId="20577"/>
        <pc:sldMkLst>
          <pc:docMk/>
          <pc:sldMk cId="1563691804" sldId="267"/>
        </pc:sldMkLst>
        <pc:spChg chg="mod">
          <ac:chgData name="Ayan Kundu" userId="S::akundu@lincoln.ac.uk::7711caf6-27d3-4e4b-bb71-3e879f0b2abd" providerId="AD" clId="Web-{9BD976C2-05D9-4F56-AB5D-ECA6A41E36ED}" dt="2024-01-26T13:03:36.513" v="1488" actId="20577"/>
          <ac:spMkLst>
            <pc:docMk/>
            <pc:sldMk cId="1563691804" sldId="267"/>
            <ac:spMk id="2" creationId="{01484AAC-B108-4F1A-1889-39D848DBC5EA}"/>
          </ac:spMkLst>
        </pc:spChg>
        <pc:spChg chg="add del mod">
          <ac:chgData name="Ayan Kundu" userId="S::akundu@lincoln.ac.uk::7711caf6-27d3-4e4b-bb71-3e879f0b2abd" providerId="AD" clId="Web-{9BD976C2-05D9-4F56-AB5D-ECA6A41E36ED}" dt="2024-01-26T12:56:57.295" v="1418"/>
          <ac:spMkLst>
            <pc:docMk/>
            <pc:sldMk cId="1563691804" sldId="267"/>
            <ac:spMk id="216" creationId="{D299C8EF-8F38-1A2C-AA79-AA3C4DD72B00}"/>
          </ac:spMkLst>
        </pc:spChg>
        <pc:graphicFrameChg chg="add del mod modGraphic">
          <ac:chgData name="Ayan Kundu" userId="S::akundu@lincoln.ac.uk::7711caf6-27d3-4e4b-bb71-3e879f0b2abd" providerId="AD" clId="Web-{9BD976C2-05D9-4F56-AB5D-ECA6A41E36ED}" dt="2024-01-29T12:34:16.405" v="3418" actId="20577"/>
          <ac:graphicFrameMkLst>
            <pc:docMk/>
            <pc:sldMk cId="1563691804" sldId="267"/>
            <ac:graphicFrameMk id="25" creationId="{71F836FD-3413-7F81-0B6A-BACF4D6DC5FF}"/>
          </ac:graphicFrameMkLst>
        </pc:graphicFrameChg>
        <pc:picChg chg="add del mod">
          <ac:chgData name="Ayan Kundu" userId="S::akundu@lincoln.ac.uk::7711caf6-27d3-4e4b-bb71-3e879f0b2abd" providerId="AD" clId="Web-{9BD976C2-05D9-4F56-AB5D-ECA6A41E36ED}" dt="2024-01-26T12:59:19.410" v="1433"/>
          <ac:picMkLst>
            <pc:docMk/>
            <pc:sldMk cId="1563691804" sldId="267"/>
            <ac:picMk id="199" creationId="{5EE090F3-32CC-00BE-A12C-9EF9C122594C}"/>
          </ac:picMkLst>
        </pc:picChg>
        <pc:picChg chg="add del mod">
          <ac:chgData name="Ayan Kundu" userId="S::akundu@lincoln.ac.uk::7711caf6-27d3-4e4b-bb71-3e879f0b2abd" providerId="AD" clId="Web-{9BD976C2-05D9-4F56-AB5D-ECA6A41E36ED}" dt="2024-01-26T12:59:31.207" v="1436"/>
          <ac:picMkLst>
            <pc:docMk/>
            <pc:sldMk cId="1563691804" sldId="267"/>
            <ac:picMk id="213" creationId="{D95FD793-B3D6-08D5-3442-BF79E5621ECA}"/>
          </ac:picMkLst>
        </pc:picChg>
        <pc:picChg chg="add mod">
          <ac:chgData name="Ayan Kundu" userId="S::akundu@lincoln.ac.uk::7711caf6-27d3-4e4b-bb71-3e879f0b2abd" providerId="AD" clId="Web-{9BD976C2-05D9-4F56-AB5D-ECA6A41E36ED}" dt="2024-01-29T12:33:08.245" v="3411"/>
          <ac:picMkLst>
            <pc:docMk/>
            <pc:sldMk cId="1563691804" sldId="267"/>
            <ac:picMk id="214" creationId="{E947C065-5383-22C9-9901-67D3D3BFE926}"/>
          </ac:picMkLst>
        </pc:picChg>
        <pc:picChg chg="add mod">
          <ac:chgData name="Ayan Kundu" userId="S::akundu@lincoln.ac.uk::7711caf6-27d3-4e4b-bb71-3e879f0b2abd" providerId="AD" clId="Web-{9BD976C2-05D9-4F56-AB5D-ECA6A41E36ED}" dt="2024-01-26T13:21:09.566" v="1756" actId="1076"/>
          <ac:picMkLst>
            <pc:docMk/>
            <pc:sldMk cId="1563691804" sldId="267"/>
            <ac:picMk id="230" creationId="{0E0B334F-834C-C9FC-2BFF-B4F7E8BC5835}"/>
          </ac:picMkLst>
        </pc:picChg>
        <pc:picChg chg="add mod">
          <ac:chgData name="Ayan Kundu" userId="S::akundu@lincoln.ac.uk::7711caf6-27d3-4e4b-bb71-3e879f0b2abd" providerId="AD" clId="Web-{9BD976C2-05D9-4F56-AB5D-ECA6A41E36ED}" dt="2024-01-26T13:21:14.379" v="1757" actId="1076"/>
          <ac:picMkLst>
            <pc:docMk/>
            <pc:sldMk cId="1563691804" sldId="267"/>
            <ac:picMk id="231" creationId="{2066EFB9-6B76-2297-0294-BB95D0B19DFA}"/>
          </ac:picMkLst>
        </pc:picChg>
        <pc:picChg chg="add mod">
          <ac:chgData name="Ayan Kundu" userId="S::akundu@lincoln.ac.uk::7711caf6-27d3-4e4b-bb71-3e879f0b2abd" providerId="AD" clId="Web-{9BD976C2-05D9-4F56-AB5D-ECA6A41E36ED}" dt="2024-01-26T13:21:18.317" v="1758" actId="1076"/>
          <ac:picMkLst>
            <pc:docMk/>
            <pc:sldMk cId="1563691804" sldId="267"/>
            <ac:picMk id="232" creationId="{01BF2D4C-77F5-07B8-C618-66F274BED8AA}"/>
          </ac:picMkLst>
        </pc:picChg>
        <pc:picChg chg="add mod">
          <ac:chgData name="Ayan Kundu" userId="S::akundu@lincoln.ac.uk::7711caf6-27d3-4e4b-bb71-3e879f0b2abd" providerId="AD" clId="Web-{9BD976C2-05D9-4F56-AB5D-ECA6A41E36ED}" dt="2024-01-26T13:21:22.786" v="1759" actId="1076"/>
          <ac:picMkLst>
            <pc:docMk/>
            <pc:sldMk cId="1563691804" sldId="267"/>
            <ac:picMk id="233" creationId="{18C3BC91-AF78-4839-CA65-6C462005236B}"/>
          </ac:picMkLst>
        </pc:picChg>
        <pc:picChg chg="add mod">
          <ac:chgData name="Ayan Kundu" userId="S::akundu@lincoln.ac.uk::7711caf6-27d3-4e4b-bb71-3e879f0b2abd" providerId="AD" clId="Web-{9BD976C2-05D9-4F56-AB5D-ECA6A41E36ED}" dt="2024-01-26T13:21:07.566" v="1755" actId="1076"/>
          <ac:picMkLst>
            <pc:docMk/>
            <pc:sldMk cId="1563691804" sldId="267"/>
            <ac:picMk id="247" creationId="{A25B744B-5EBD-7404-68AA-D8D64E2C1216}"/>
          </ac:picMkLst>
        </pc:picChg>
      </pc:sldChg>
      <pc:sldChg chg="addSp delSp modSp add del ord replId">
        <pc:chgData name="Ayan Kundu" userId="S::akundu@lincoln.ac.uk::7711caf6-27d3-4e4b-bb71-3e879f0b2abd" providerId="AD" clId="Web-{9BD976C2-05D9-4F56-AB5D-ECA6A41E36ED}" dt="2024-01-26T12:52:30.301" v="1394"/>
        <pc:sldMkLst>
          <pc:docMk/>
          <pc:sldMk cId="2567814978" sldId="267"/>
        </pc:sldMkLst>
        <pc:spChg chg="mod">
          <ac:chgData name="Ayan Kundu" userId="S::akundu@lincoln.ac.uk::7711caf6-27d3-4e4b-bb71-3e879f0b2abd" providerId="AD" clId="Web-{9BD976C2-05D9-4F56-AB5D-ECA6A41E36ED}" dt="2024-01-26T12:24:54.846" v="1366" actId="20577"/>
          <ac:spMkLst>
            <pc:docMk/>
            <pc:sldMk cId="2567814978" sldId="267"/>
            <ac:spMk id="2" creationId="{B3BA6CEE-ACE6-A159-C9CD-9E951488EBF9}"/>
          </ac:spMkLst>
        </pc:spChg>
        <pc:spChg chg="del mod">
          <ac:chgData name="Ayan Kundu" userId="S::akundu@lincoln.ac.uk::7711caf6-27d3-4e4b-bb71-3e879f0b2abd" providerId="AD" clId="Web-{9BD976C2-05D9-4F56-AB5D-ECA6A41E36ED}" dt="2024-01-26T12:18:14.909" v="1296"/>
          <ac:spMkLst>
            <pc:docMk/>
            <pc:sldMk cId="2567814978" sldId="267"/>
            <ac:spMk id="3" creationId="{42065171-8076-8A27-4F45-50006AE8A23C}"/>
          </ac:spMkLst>
        </pc:spChg>
        <pc:spChg chg="add del mod">
          <ac:chgData name="Ayan Kundu" userId="S::akundu@lincoln.ac.uk::7711caf6-27d3-4e4b-bb71-3e879f0b2abd" providerId="AD" clId="Web-{9BD976C2-05D9-4F56-AB5D-ECA6A41E36ED}" dt="2024-01-26T12:18:23.284" v="1297"/>
          <ac:spMkLst>
            <pc:docMk/>
            <pc:sldMk cId="2567814978" sldId="267"/>
            <ac:spMk id="6" creationId="{37E28784-80A9-6C2B-1E22-3488477EF67D}"/>
          </ac:spMkLst>
        </pc:spChg>
        <pc:graphicFrameChg chg="mod modGraphic">
          <ac:chgData name="Ayan Kundu" userId="S::akundu@lincoln.ac.uk::7711caf6-27d3-4e4b-bb71-3e879f0b2abd" providerId="AD" clId="Web-{9BD976C2-05D9-4F56-AB5D-ECA6A41E36ED}" dt="2024-01-26T12:24:24.173" v="1364" actId="1076"/>
          <ac:graphicFrameMkLst>
            <pc:docMk/>
            <pc:sldMk cId="2567814978" sldId="267"/>
            <ac:graphicFrameMk id="5" creationId="{6BBC542E-9B39-568F-151C-3F09CF6AA962}"/>
          </ac:graphicFrameMkLst>
        </pc:graphicFrameChg>
      </pc:sldChg>
      <pc:sldChg chg="addSp modSp mod setBg">
        <pc:chgData name="Ayan Kundu" userId="S::akundu@lincoln.ac.uk::7711caf6-27d3-4e4b-bb71-3e879f0b2abd" providerId="AD" clId="Web-{9BD976C2-05D9-4F56-AB5D-ECA6A41E36ED}" dt="2024-01-29T12:36:27.162" v="3437" actId="20577"/>
        <pc:sldMkLst>
          <pc:docMk/>
          <pc:sldMk cId="363597938" sldId="268"/>
        </pc:sldMkLst>
        <pc:spChg chg="mod">
          <ac:chgData name="Ayan Kundu" userId="S::akundu@lincoln.ac.uk::7711caf6-27d3-4e4b-bb71-3e879f0b2abd" providerId="AD" clId="Web-{9BD976C2-05D9-4F56-AB5D-ECA6A41E36ED}" dt="2024-01-29T12:27:40.383" v="3368"/>
          <ac:spMkLst>
            <pc:docMk/>
            <pc:sldMk cId="363597938" sldId="268"/>
            <ac:spMk id="2" creationId="{93757EE5-B1C5-50B3-201D-B09D33772036}"/>
          </ac:spMkLst>
        </pc:spChg>
        <pc:spChg chg="mod">
          <ac:chgData name="Ayan Kundu" userId="S::akundu@lincoln.ac.uk::7711caf6-27d3-4e4b-bb71-3e879f0b2abd" providerId="AD" clId="Web-{9BD976C2-05D9-4F56-AB5D-ECA6A41E36ED}" dt="2024-01-29T12:36:27.162" v="3437" actId="20577"/>
          <ac:spMkLst>
            <pc:docMk/>
            <pc:sldMk cId="363597938" sldId="268"/>
            <ac:spMk id="3" creationId="{2DC13F95-20F1-B8B0-156B-E95C0393AA85}"/>
          </ac:spMkLst>
        </pc:spChg>
        <pc:spChg chg="add">
          <ac:chgData name="Ayan Kundu" userId="S::akundu@lincoln.ac.uk::7711caf6-27d3-4e4b-bb71-3e879f0b2abd" providerId="AD" clId="Web-{9BD976C2-05D9-4F56-AB5D-ECA6A41E36ED}" dt="2024-01-29T12:27:40.383" v="3368"/>
          <ac:spMkLst>
            <pc:docMk/>
            <pc:sldMk cId="363597938" sldId="268"/>
            <ac:spMk id="10" creationId="{8D1AA55E-40D5-461B-A5A8-4AE8AAB71B08}"/>
          </ac:spMkLst>
        </pc:spChg>
        <pc:spChg chg="add">
          <ac:chgData name="Ayan Kundu" userId="S::akundu@lincoln.ac.uk::7711caf6-27d3-4e4b-bb71-3e879f0b2abd" providerId="AD" clId="Web-{9BD976C2-05D9-4F56-AB5D-ECA6A41E36ED}" dt="2024-01-29T12:27:40.383" v="3368"/>
          <ac:spMkLst>
            <pc:docMk/>
            <pc:sldMk cId="363597938" sldId="268"/>
            <ac:spMk id="14" creationId="{6CB927A4-E432-4310-9CD5-E89FF5063179}"/>
          </ac:spMkLst>
        </pc:spChg>
        <pc:spChg chg="add">
          <ac:chgData name="Ayan Kundu" userId="S::akundu@lincoln.ac.uk::7711caf6-27d3-4e4b-bb71-3e879f0b2abd" providerId="AD" clId="Web-{9BD976C2-05D9-4F56-AB5D-ECA6A41E36ED}" dt="2024-01-29T12:27:40.383" v="3368"/>
          <ac:spMkLst>
            <pc:docMk/>
            <pc:sldMk cId="363597938" sldId="268"/>
            <ac:spMk id="16" creationId="{E3020543-B24B-4EC4-8FFC-8DD88EEA91A8}"/>
          </ac:spMkLst>
        </pc:spChg>
        <pc:picChg chg="add mod">
          <ac:chgData name="Ayan Kundu" userId="S::akundu@lincoln.ac.uk::7711caf6-27d3-4e4b-bb71-3e879f0b2abd" providerId="AD" clId="Web-{9BD976C2-05D9-4F56-AB5D-ECA6A41E36ED}" dt="2024-01-29T12:32:35.540" v="3408"/>
          <ac:picMkLst>
            <pc:docMk/>
            <pc:sldMk cId="363597938" sldId="268"/>
            <ac:picMk id="7" creationId="{ECFDAE2C-3826-B781-CFA2-FE89C539DA71}"/>
          </ac:picMkLst>
        </pc:picChg>
        <pc:cxnChg chg="add">
          <ac:chgData name="Ayan Kundu" userId="S::akundu@lincoln.ac.uk::7711caf6-27d3-4e4b-bb71-3e879f0b2abd" providerId="AD" clId="Web-{9BD976C2-05D9-4F56-AB5D-ECA6A41E36ED}" dt="2024-01-29T12:27:40.383" v="3368"/>
          <ac:cxnSpMkLst>
            <pc:docMk/>
            <pc:sldMk cId="363597938" sldId="268"/>
            <ac:cxnSpMk id="12" creationId="{7EB498BD-8089-4626-91EA-4978EBEF535E}"/>
          </ac:cxnSpMkLst>
        </pc:cxnChg>
      </pc:sldChg>
      <pc:sldMasterChg chg="del delSldLayout">
        <pc:chgData name="Ayan Kundu" userId="S::akundu@lincoln.ac.uk::7711caf6-27d3-4e4b-bb71-3e879f0b2abd" providerId="AD" clId="Web-{9BD976C2-05D9-4F56-AB5D-ECA6A41E36ED}" dt="2024-01-25T17:01:20.688" v="21"/>
        <pc:sldMasterMkLst>
          <pc:docMk/>
          <pc:sldMasterMk cId="0" sldId="2147483648"/>
        </pc:sldMasterMkLst>
        <pc:sldLayoutChg chg="del">
          <pc:chgData name="Ayan Kundu" userId="S::akundu@lincoln.ac.uk::7711caf6-27d3-4e4b-bb71-3e879f0b2abd" providerId="AD" clId="Web-{9BD976C2-05D9-4F56-AB5D-ECA6A41E36ED}" dt="2024-01-25T17:01:20.688" v="21"/>
          <pc:sldLayoutMkLst>
            <pc:docMk/>
            <pc:sldMasterMk cId="0" sldId="2147483648"/>
            <pc:sldLayoutMk cId="0" sldId="2147483649"/>
          </pc:sldLayoutMkLst>
        </pc:sldLayoutChg>
        <pc:sldLayoutChg chg="del">
          <pc:chgData name="Ayan Kundu" userId="S::akundu@lincoln.ac.uk::7711caf6-27d3-4e4b-bb71-3e879f0b2abd" providerId="AD" clId="Web-{9BD976C2-05D9-4F56-AB5D-ECA6A41E36ED}" dt="2024-01-25T17:01:20.688" v="21"/>
          <pc:sldLayoutMkLst>
            <pc:docMk/>
            <pc:sldMasterMk cId="0" sldId="2147483648"/>
            <pc:sldLayoutMk cId="0" sldId="2147483650"/>
          </pc:sldLayoutMkLst>
        </pc:sldLayoutChg>
        <pc:sldLayoutChg chg="del">
          <pc:chgData name="Ayan Kundu" userId="S::akundu@lincoln.ac.uk::7711caf6-27d3-4e4b-bb71-3e879f0b2abd" providerId="AD" clId="Web-{9BD976C2-05D9-4F56-AB5D-ECA6A41E36ED}" dt="2024-01-25T17:01:20.688" v="21"/>
          <pc:sldLayoutMkLst>
            <pc:docMk/>
            <pc:sldMasterMk cId="0" sldId="2147483648"/>
            <pc:sldLayoutMk cId="0" sldId="2147483651"/>
          </pc:sldLayoutMkLst>
        </pc:sldLayoutChg>
        <pc:sldLayoutChg chg="del">
          <pc:chgData name="Ayan Kundu" userId="S::akundu@lincoln.ac.uk::7711caf6-27d3-4e4b-bb71-3e879f0b2abd" providerId="AD" clId="Web-{9BD976C2-05D9-4F56-AB5D-ECA6A41E36ED}" dt="2024-01-25T17:01:20.688" v="21"/>
          <pc:sldLayoutMkLst>
            <pc:docMk/>
            <pc:sldMasterMk cId="0" sldId="2147483648"/>
            <pc:sldLayoutMk cId="0" sldId="2147483652"/>
          </pc:sldLayoutMkLst>
        </pc:sldLayoutChg>
        <pc:sldLayoutChg chg="del">
          <pc:chgData name="Ayan Kundu" userId="S::akundu@lincoln.ac.uk::7711caf6-27d3-4e4b-bb71-3e879f0b2abd" providerId="AD" clId="Web-{9BD976C2-05D9-4F56-AB5D-ECA6A41E36ED}" dt="2024-01-25T17:01:20.688" v="21"/>
          <pc:sldLayoutMkLst>
            <pc:docMk/>
            <pc:sldMasterMk cId="0" sldId="2147483648"/>
            <pc:sldLayoutMk cId="0" sldId="2147483653"/>
          </pc:sldLayoutMkLst>
        </pc:sldLayoutChg>
        <pc:sldLayoutChg chg="del">
          <pc:chgData name="Ayan Kundu" userId="S::akundu@lincoln.ac.uk::7711caf6-27d3-4e4b-bb71-3e879f0b2abd" providerId="AD" clId="Web-{9BD976C2-05D9-4F56-AB5D-ECA6A41E36ED}" dt="2024-01-25T17:01:20.688" v="21"/>
          <pc:sldLayoutMkLst>
            <pc:docMk/>
            <pc:sldMasterMk cId="0" sldId="2147483648"/>
            <pc:sldLayoutMk cId="0" sldId="2147483654"/>
          </pc:sldLayoutMkLst>
        </pc:sldLayoutChg>
        <pc:sldLayoutChg chg="del">
          <pc:chgData name="Ayan Kundu" userId="S::akundu@lincoln.ac.uk::7711caf6-27d3-4e4b-bb71-3e879f0b2abd" providerId="AD" clId="Web-{9BD976C2-05D9-4F56-AB5D-ECA6A41E36ED}" dt="2024-01-25T17:01:20.688" v="21"/>
          <pc:sldLayoutMkLst>
            <pc:docMk/>
            <pc:sldMasterMk cId="0" sldId="2147483648"/>
            <pc:sldLayoutMk cId="0" sldId="2147483655"/>
          </pc:sldLayoutMkLst>
        </pc:sldLayoutChg>
        <pc:sldLayoutChg chg="del">
          <pc:chgData name="Ayan Kundu" userId="S::akundu@lincoln.ac.uk::7711caf6-27d3-4e4b-bb71-3e879f0b2abd" providerId="AD" clId="Web-{9BD976C2-05D9-4F56-AB5D-ECA6A41E36ED}" dt="2024-01-25T17:01:20.688" v="21"/>
          <pc:sldLayoutMkLst>
            <pc:docMk/>
            <pc:sldMasterMk cId="0" sldId="2147483648"/>
            <pc:sldLayoutMk cId="0" sldId="2147483656"/>
          </pc:sldLayoutMkLst>
        </pc:sldLayoutChg>
        <pc:sldLayoutChg chg="del">
          <pc:chgData name="Ayan Kundu" userId="S::akundu@lincoln.ac.uk::7711caf6-27d3-4e4b-bb71-3e879f0b2abd" providerId="AD" clId="Web-{9BD976C2-05D9-4F56-AB5D-ECA6A41E36ED}" dt="2024-01-25T17:01:20.688" v="21"/>
          <pc:sldLayoutMkLst>
            <pc:docMk/>
            <pc:sldMasterMk cId="0" sldId="2147483648"/>
            <pc:sldLayoutMk cId="0" sldId="2147483657"/>
          </pc:sldLayoutMkLst>
        </pc:sldLayoutChg>
        <pc:sldLayoutChg chg="del">
          <pc:chgData name="Ayan Kundu" userId="S::akundu@lincoln.ac.uk::7711caf6-27d3-4e4b-bb71-3e879f0b2abd" providerId="AD" clId="Web-{9BD976C2-05D9-4F56-AB5D-ECA6A41E36ED}" dt="2024-01-25T17:01:20.688" v="21"/>
          <pc:sldLayoutMkLst>
            <pc:docMk/>
            <pc:sldMasterMk cId="0" sldId="2147483648"/>
            <pc:sldLayoutMk cId="0" sldId="2147483658"/>
          </pc:sldLayoutMkLst>
        </pc:sldLayoutChg>
        <pc:sldLayoutChg chg="del">
          <pc:chgData name="Ayan Kundu" userId="S::akundu@lincoln.ac.uk::7711caf6-27d3-4e4b-bb71-3e879f0b2abd" providerId="AD" clId="Web-{9BD976C2-05D9-4F56-AB5D-ECA6A41E36ED}" dt="2024-01-25T17:01:20.688" v="21"/>
          <pc:sldLayoutMkLst>
            <pc:docMk/>
            <pc:sldMasterMk cId="0" sldId="2147483648"/>
            <pc:sldLayoutMk cId="0" sldId="2147483659"/>
          </pc:sldLayoutMkLst>
        </pc:sldLayoutChg>
        <pc:sldLayoutChg chg="del">
          <pc:chgData name="Ayan Kundu" userId="S::akundu@lincoln.ac.uk::7711caf6-27d3-4e4b-bb71-3e879f0b2abd" providerId="AD" clId="Web-{9BD976C2-05D9-4F56-AB5D-ECA6A41E36ED}" dt="2024-01-25T17:01:20.688" v="21"/>
          <pc:sldLayoutMkLst>
            <pc:docMk/>
            <pc:sldMasterMk cId="0" sldId="2147483648"/>
            <pc:sldLayoutMk cId="0" sldId="2147483660"/>
          </pc:sldLayoutMkLst>
        </pc:sldLayoutChg>
        <pc:sldLayoutChg chg="del">
          <pc:chgData name="Ayan Kundu" userId="S::akundu@lincoln.ac.uk::7711caf6-27d3-4e4b-bb71-3e879f0b2abd" providerId="AD" clId="Web-{9BD976C2-05D9-4F56-AB5D-ECA6A41E36ED}" dt="2024-01-25T17:01:20.688" v="21"/>
          <pc:sldLayoutMkLst>
            <pc:docMk/>
            <pc:sldMasterMk cId="0" sldId="2147483648"/>
            <pc:sldLayoutMk cId="0" sldId="2147483661"/>
          </pc:sldLayoutMkLst>
        </pc:sldLayoutChg>
        <pc:sldLayoutChg chg="del">
          <pc:chgData name="Ayan Kundu" userId="S::akundu@lincoln.ac.uk::7711caf6-27d3-4e4b-bb71-3e879f0b2abd" providerId="AD" clId="Web-{9BD976C2-05D9-4F56-AB5D-ECA6A41E36ED}" dt="2024-01-25T17:01:20.688" v="21"/>
          <pc:sldLayoutMkLst>
            <pc:docMk/>
            <pc:sldMasterMk cId="0" sldId="2147483648"/>
            <pc:sldLayoutMk cId="0" sldId="2147483663"/>
          </pc:sldLayoutMkLst>
        </pc:sldLayoutChg>
        <pc:sldLayoutChg chg="del">
          <pc:chgData name="Ayan Kundu" userId="S::akundu@lincoln.ac.uk::7711caf6-27d3-4e4b-bb71-3e879f0b2abd" providerId="AD" clId="Web-{9BD976C2-05D9-4F56-AB5D-ECA6A41E36ED}" dt="2024-01-25T17:01:20.688" v="21"/>
          <pc:sldLayoutMkLst>
            <pc:docMk/>
            <pc:sldMasterMk cId="0" sldId="2147483648"/>
            <pc:sldLayoutMk cId="0" sldId="2147483666"/>
          </pc:sldLayoutMkLst>
        </pc:sldLayoutChg>
        <pc:sldLayoutChg chg="del">
          <pc:chgData name="Ayan Kundu" userId="S::akundu@lincoln.ac.uk::7711caf6-27d3-4e4b-bb71-3e879f0b2abd" providerId="AD" clId="Web-{9BD976C2-05D9-4F56-AB5D-ECA6A41E36ED}" dt="2024-01-25T17:01:20.688" v="21"/>
          <pc:sldLayoutMkLst>
            <pc:docMk/>
            <pc:sldMasterMk cId="0" sldId="2147483648"/>
            <pc:sldLayoutMk cId="0" sldId="2147483667"/>
          </pc:sldLayoutMkLst>
        </pc:sldLayoutChg>
        <pc:sldLayoutChg chg="del">
          <pc:chgData name="Ayan Kundu" userId="S::akundu@lincoln.ac.uk::7711caf6-27d3-4e4b-bb71-3e879f0b2abd" providerId="AD" clId="Web-{9BD976C2-05D9-4F56-AB5D-ECA6A41E36ED}" dt="2024-01-25T17:01:20.688" v="21"/>
          <pc:sldLayoutMkLst>
            <pc:docMk/>
            <pc:sldMasterMk cId="0" sldId="2147483648"/>
            <pc:sldLayoutMk cId="0" sldId="2147483668"/>
          </pc:sldLayoutMkLst>
        </pc:sldLayoutChg>
      </pc:sldMasterChg>
      <pc:sldMasterChg chg="add replId addSldLayout">
        <pc:chgData name="Ayan Kundu" userId="S::akundu@lincoln.ac.uk::7711caf6-27d3-4e4b-bb71-3e879f0b2abd" providerId="AD" clId="Web-{9BD976C2-05D9-4F56-AB5D-ECA6A41E36ED}" dt="2024-01-25T17:01:20.688" v="21"/>
        <pc:sldMasterMkLst>
          <pc:docMk/>
          <pc:sldMasterMk cId="3307895294" sldId="2147483669"/>
        </pc:sldMasterMkLst>
        <pc:sldLayoutChg chg="add replId">
          <pc:chgData name="Ayan Kundu" userId="S::akundu@lincoln.ac.uk::7711caf6-27d3-4e4b-bb71-3e879f0b2abd" providerId="AD" clId="Web-{9BD976C2-05D9-4F56-AB5D-ECA6A41E36ED}" dt="2024-01-25T17:01:20.688" v="21"/>
          <pc:sldLayoutMkLst>
            <pc:docMk/>
            <pc:sldMasterMk cId="3307895294" sldId="2147483669"/>
            <pc:sldLayoutMk cId="630820435" sldId="2147483670"/>
          </pc:sldLayoutMkLst>
        </pc:sldLayoutChg>
        <pc:sldLayoutChg chg="add replId">
          <pc:chgData name="Ayan Kundu" userId="S::akundu@lincoln.ac.uk::7711caf6-27d3-4e4b-bb71-3e879f0b2abd" providerId="AD" clId="Web-{9BD976C2-05D9-4F56-AB5D-ECA6A41E36ED}" dt="2024-01-25T17:01:20.688" v="21"/>
          <pc:sldLayoutMkLst>
            <pc:docMk/>
            <pc:sldMasterMk cId="3307895294" sldId="2147483669"/>
            <pc:sldLayoutMk cId="2239471748" sldId="2147483671"/>
          </pc:sldLayoutMkLst>
        </pc:sldLayoutChg>
        <pc:sldLayoutChg chg="add replId">
          <pc:chgData name="Ayan Kundu" userId="S::akundu@lincoln.ac.uk::7711caf6-27d3-4e4b-bb71-3e879f0b2abd" providerId="AD" clId="Web-{9BD976C2-05D9-4F56-AB5D-ECA6A41E36ED}" dt="2024-01-25T17:01:20.688" v="21"/>
          <pc:sldLayoutMkLst>
            <pc:docMk/>
            <pc:sldMasterMk cId="3307895294" sldId="2147483669"/>
            <pc:sldLayoutMk cId="3869506327" sldId="2147483672"/>
          </pc:sldLayoutMkLst>
        </pc:sldLayoutChg>
        <pc:sldLayoutChg chg="add replId">
          <pc:chgData name="Ayan Kundu" userId="S::akundu@lincoln.ac.uk::7711caf6-27d3-4e4b-bb71-3e879f0b2abd" providerId="AD" clId="Web-{9BD976C2-05D9-4F56-AB5D-ECA6A41E36ED}" dt="2024-01-25T17:01:20.688" v="21"/>
          <pc:sldLayoutMkLst>
            <pc:docMk/>
            <pc:sldMasterMk cId="3307895294" sldId="2147483669"/>
            <pc:sldLayoutMk cId="4091753489" sldId="2147483673"/>
          </pc:sldLayoutMkLst>
        </pc:sldLayoutChg>
        <pc:sldLayoutChg chg="add replId">
          <pc:chgData name="Ayan Kundu" userId="S::akundu@lincoln.ac.uk::7711caf6-27d3-4e4b-bb71-3e879f0b2abd" providerId="AD" clId="Web-{9BD976C2-05D9-4F56-AB5D-ECA6A41E36ED}" dt="2024-01-25T17:01:20.688" v="21"/>
          <pc:sldLayoutMkLst>
            <pc:docMk/>
            <pc:sldMasterMk cId="3307895294" sldId="2147483669"/>
            <pc:sldLayoutMk cId="1576843521" sldId="2147483674"/>
          </pc:sldLayoutMkLst>
        </pc:sldLayoutChg>
        <pc:sldLayoutChg chg="add replId">
          <pc:chgData name="Ayan Kundu" userId="S::akundu@lincoln.ac.uk::7711caf6-27d3-4e4b-bb71-3e879f0b2abd" providerId="AD" clId="Web-{9BD976C2-05D9-4F56-AB5D-ECA6A41E36ED}" dt="2024-01-25T17:01:20.688" v="21"/>
          <pc:sldLayoutMkLst>
            <pc:docMk/>
            <pc:sldMasterMk cId="3307895294" sldId="2147483669"/>
            <pc:sldLayoutMk cId="754298521" sldId="2147483675"/>
          </pc:sldLayoutMkLst>
        </pc:sldLayoutChg>
        <pc:sldLayoutChg chg="add replId">
          <pc:chgData name="Ayan Kundu" userId="S::akundu@lincoln.ac.uk::7711caf6-27d3-4e4b-bb71-3e879f0b2abd" providerId="AD" clId="Web-{9BD976C2-05D9-4F56-AB5D-ECA6A41E36ED}" dt="2024-01-25T17:01:20.688" v="21"/>
          <pc:sldLayoutMkLst>
            <pc:docMk/>
            <pc:sldMasterMk cId="3307895294" sldId="2147483669"/>
            <pc:sldLayoutMk cId="2310888826" sldId="2147483676"/>
          </pc:sldLayoutMkLst>
        </pc:sldLayoutChg>
        <pc:sldLayoutChg chg="add replId">
          <pc:chgData name="Ayan Kundu" userId="S::akundu@lincoln.ac.uk::7711caf6-27d3-4e4b-bb71-3e879f0b2abd" providerId="AD" clId="Web-{9BD976C2-05D9-4F56-AB5D-ECA6A41E36ED}" dt="2024-01-25T17:01:20.688" v="21"/>
          <pc:sldLayoutMkLst>
            <pc:docMk/>
            <pc:sldMasterMk cId="3307895294" sldId="2147483669"/>
            <pc:sldLayoutMk cId="2885041061" sldId="2147483677"/>
          </pc:sldLayoutMkLst>
        </pc:sldLayoutChg>
        <pc:sldLayoutChg chg="add replId">
          <pc:chgData name="Ayan Kundu" userId="S::akundu@lincoln.ac.uk::7711caf6-27d3-4e4b-bb71-3e879f0b2abd" providerId="AD" clId="Web-{9BD976C2-05D9-4F56-AB5D-ECA6A41E36ED}" dt="2024-01-25T17:01:20.688" v="21"/>
          <pc:sldLayoutMkLst>
            <pc:docMk/>
            <pc:sldMasterMk cId="3307895294" sldId="2147483669"/>
            <pc:sldLayoutMk cId="863980364" sldId="2147483678"/>
          </pc:sldLayoutMkLst>
        </pc:sldLayoutChg>
        <pc:sldLayoutChg chg="add replId">
          <pc:chgData name="Ayan Kundu" userId="S::akundu@lincoln.ac.uk::7711caf6-27d3-4e4b-bb71-3e879f0b2abd" providerId="AD" clId="Web-{9BD976C2-05D9-4F56-AB5D-ECA6A41E36ED}" dt="2024-01-25T17:01:20.688" v="21"/>
          <pc:sldLayoutMkLst>
            <pc:docMk/>
            <pc:sldMasterMk cId="3307895294" sldId="2147483669"/>
            <pc:sldLayoutMk cId="721513015" sldId="2147483679"/>
          </pc:sldLayoutMkLst>
        </pc:sldLayoutChg>
        <pc:sldLayoutChg chg="add replId">
          <pc:chgData name="Ayan Kundu" userId="S::akundu@lincoln.ac.uk::7711caf6-27d3-4e4b-bb71-3e879f0b2abd" providerId="AD" clId="Web-{9BD976C2-05D9-4F56-AB5D-ECA6A41E36ED}" dt="2024-01-25T17:01:20.688" v="21"/>
          <pc:sldLayoutMkLst>
            <pc:docMk/>
            <pc:sldMasterMk cId="3307895294" sldId="2147483669"/>
            <pc:sldLayoutMk cId="586973311" sldId="2147483680"/>
          </pc:sldLayoutMkLst>
        </pc:sldLayoutChg>
      </pc:sldMasterChg>
    </pc:docChg>
  </pc:docChgLst>
  <pc:docChgLst>
    <pc:chgData name="Ayan Kundu" userId="S::akundu@lincoln.ac.uk::7711caf6-27d3-4e4b-bb71-3e879f0b2abd" providerId="AD" clId="Web-{45287C70-12F0-8722-1075-F419B36EBBED}"/>
    <pc:docChg chg="modSld">
      <pc:chgData name="Ayan Kundu" userId="S::akundu@lincoln.ac.uk::7711caf6-27d3-4e4b-bb71-3e879f0b2abd" providerId="AD" clId="Web-{45287C70-12F0-8722-1075-F419B36EBBED}" dt="2024-02-05T17:44:09.390" v="17" actId="14100"/>
      <pc:docMkLst>
        <pc:docMk/>
      </pc:docMkLst>
      <pc:sldChg chg="addSp delSp modSp">
        <pc:chgData name="Ayan Kundu" userId="S::akundu@lincoln.ac.uk::7711caf6-27d3-4e4b-bb71-3e879f0b2abd" providerId="AD" clId="Web-{45287C70-12F0-8722-1075-F419B36EBBED}" dt="2024-02-05T17:44:09.390" v="17" actId="14100"/>
        <pc:sldMkLst>
          <pc:docMk/>
          <pc:sldMk cId="3159622586" sldId="262"/>
        </pc:sldMkLst>
        <pc:spChg chg="add del mod">
          <ac:chgData name="Ayan Kundu" userId="S::akundu@lincoln.ac.uk::7711caf6-27d3-4e4b-bb71-3e879f0b2abd" providerId="AD" clId="Web-{45287C70-12F0-8722-1075-F419B36EBBED}" dt="2024-02-05T17:41:01.807" v="1"/>
          <ac:spMkLst>
            <pc:docMk/>
            <pc:sldMk cId="3159622586" sldId="262"/>
            <ac:spMk id="5" creationId="{32F1550D-5CE3-A1D5-55D4-A2BE73C1E48D}"/>
          </ac:spMkLst>
        </pc:spChg>
        <pc:picChg chg="add mod ord modCrop">
          <ac:chgData name="Ayan Kundu" userId="S::akundu@lincoln.ac.uk::7711caf6-27d3-4e4b-bb71-3e879f0b2abd" providerId="AD" clId="Web-{45287C70-12F0-8722-1075-F419B36EBBED}" dt="2024-02-05T17:44:09.390" v="17" actId="14100"/>
          <ac:picMkLst>
            <pc:docMk/>
            <pc:sldMk cId="3159622586" sldId="262"/>
            <ac:picMk id="6" creationId="{74592523-661D-5807-1E71-B3C4DCB91FC4}"/>
          </ac:picMkLst>
        </pc:picChg>
        <pc:picChg chg="add mod">
          <ac:chgData name="Ayan Kundu" userId="S::akundu@lincoln.ac.uk::7711caf6-27d3-4e4b-bb71-3e879f0b2abd" providerId="AD" clId="Web-{45287C70-12F0-8722-1075-F419B36EBBED}" dt="2024-02-05T17:43:39.530" v="14" actId="1076"/>
          <ac:picMkLst>
            <pc:docMk/>
            <pc:sldMk cId="3159622586" sldId="262"/>
            <ac:picMk id="7" creationId="{FC1E3EA8-4F2E-DB6B-0716-AC6CE14E8345}"/>
          </ac:picMkLst>
        </pc:picChg>
        <pc:picChg chg="del">
          <ac:chgData name="Ayan Kundu" userId="S::akundu@lincoln.ac.uk::7711caf6-27d3-4e4b-bb71-3e879f0b2abd" providerId="AD" clId="Web-{45287C70-12F0-8722-1075-F419B36EBBED}" dt="2024-02-05T17:39:49.305" v="0"/>
          <ac:picMkLst>
            <pc:docMk/>
            <pc:sldMk cId="3159622586" sldId="262"/>
            <ac:picMk id="9" creationId="{FFF73E9F-45D4-BD17-C32D-4F9320F846EE}"/>
          </ac:picMkLst>
        </pc:picChg>
      </pc:sldChg>
    </pc:docChg>
  </pc:docChgLst>
</pc:chgInfo>
</file>

<file path=ppt/comments/modernComment_106_BC5403BA.xml><?xml version="1.0" encoding="utf-8"?>
<p188:cmLst xmlns:a="http://schemas.openxmlformats.org/drawingml/2006/main" xmlns:r="http://schemas.openxmlformats.org/officeDocument/2006/relationships" xmlns:p188="http://schemas.microsoft.com/office/powerpoint/2018/8/main">
  <p188:cm id="{806741C2-AD6B-4410-B7AC-525CAC688E40}" authorId="{D5DB03BC-44D2-6354-BCB5-F37FB96624DC}" created="2024-01-31T11:10:58.483">
    <ac:deMkLst xmlns:ac="http://schemas.microsoft.com/office/drawing/2013/main/command">
      <pc:docMk xmlns:pc="http://schemas.microsoft.com/office/powerpoint/2013/main/command"/>
      <pc:sldMk xmlns:pc="http://schemas.microsoft.com/office/powerpoint/2013/main/command" cId="3159622586" sldId="262"/>
      <ac:picMk id="7" creationId="{1631AD10-A18A-60D0-6479-CA792AE93691}"/>
    </ac:deMkLst>
    <p188:txBody>
      <a:bodyPr/>
      <a:lstStyle/>
      <a:p>
        <a:r>
          <a:rPr lang="en-GB"/>
          <a:t>Size range
Corresponding number
Size ready to pick now 
Size ready to pick in 6 hrs
Size ready to pick in 12 hrs 
Net weight</a:t>
        </a:r>
      </a:p>
    </p188:txBody>
  </p188:cm>
</p188:cmLst>
</file>

<file path=ppt/comments/modernComment_107_DC212E6E.xml><?xml version="1.0" encoding="utf-8"?>
<p188:cmLst xmlns:a="http://schemas.openxmlformats.org/drawingml/2006/main" xmlns:r="http://schemas.openxmlformats.org/officeDocument/2006/relationships" xmlns:p188="http://schemas.microsoft.com/office/powerpoint/2018/8/main">
  <p188:cm id="{6CF36C2C-A95F-49CA-880C-3BF11DE901B2}" authorId="{D5DB03BC-44D2-6354-BCB5-F37FB96624DC}" created="2024-01-31T11:11:55.814">
    <pc:sldMkLst xmlns:pc="http://schemas.microsoft.com/office/powerpoint/2013/main/command">
      <pc:docMk/>
      <pc:sldMk cId="3693162094" sldId="263"/>
    </pc:sldMkLst>
    <p188:txBody>
      <a:bodyPr/>
      <a:lstStyle/>
      <a:p>
        <a:r>
          <a:rPr lang="en-GB"/>
          <a:t>Process of Image collection
Intermediate stage
Forecast stage</a:t>
        </a:r>
      </a:p>
    </p188:txBody>
  </p188:cm>
</p188:cmLst>
</file>

<file path=ppt/comments/modernComment_108_1BAE8C5E.xml><?xml version="1.0" encoding="utf-8"?>
<p188:cmLst xmlns:a="http://schemas.openxmlformats.org/drawingml/2006/main" xmlns:r="http://schemas.openxmlformats.org/officeDocument/2006/relationships" xmlns:p188="http://schemas.microsoft.com/office/powerpoint/2018/8/main">
  <p188:cm id="{0D852A1E-3DA7-4E31-A61C-A058230FF234}" authorId="{D5DB03BC-44D2-6354-BCB5-F37FB96624DC}" created="2024-01-31T11:12:27.252">
    <pc:sldMkLst xmlns:pc="http://schemas.microsoft.com/office/powerpoint/2013/main/command">
      <pc:docMk/>
      <pc:sldMk cId="464424030" sldId="264"/>
    </pc:sldMkLst>
    <p188:txBody>
      <a:bodyPr/>
      <a:lstStyle/>
      <a:p>
        <a:r>
          <a:rPr lang="en-US"/>
          <a:t>PE tool will have two modes: Forecast and Pose Estimation</a:t>
        </a:r>
      </a:p>
    </p188:txBody>
  </p188:cm>
</p188:cmLst>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0.png"/></Relationships>
</file>

<file path=ppt/diagrams/_rels/data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6.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hyperlink" Target="https://universityoflincoln-my.sharepoint.com/:w:/g/personal/akundu_lincoln_ac_uk/Ea0KP87fdKpEi6XSBFFje10BUgPh2r9r5Yq2lzCoXUu3TQ" TargetMode="External"/><Relationship Id="rId5" Type="http://schemas.openxmlformats.org/officeDocument/2006/relationships/image" Target="../media/image38.svg"/><Relationship Id="rId4" Type="http://schemas.openxmlformats.org/officeDocument/2006/relationships/image" Target="../media/image3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0.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5" Type="http://schemas.openxmlformats.org/officeDocument/2006/relationships/hyperlink" Target="https://universityoflincoln-my.sharepoint.com/:w:/g/personal/akundu_lincoln_ac_uk/Ea0KP87fdKpEi6XSBFFje10BUgPh2r9r5Yq2lzCoXUu3TQ" TargetMode="External"/><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D51A6F-8CCC-4711-BA23-800C64C66B40}" type="doc">
      <dgm:prSet loTypeId="urn:microsoft.com/office/officeart/2005/8/layout/hProcess11" loCatId="process" qsTypeId="urn:microsoft.com/office/officeart/2005/8/quickstyle/simple1" qsCatId="simple" csTypeId="urn:microsoft.com/office/officeart/2005/8/colors/accent4_2" csCatId="accent4" phldr="1"/>
      <dgm:spPr/>
    </dgm:pt>
    <dgm:pt modelId="{7711FC78-2B95-4B91-9DE8-10972170A8D3}">
      <dgm:prSet phldrT="[Text]" phldr="0"/>
      <dgm:spPr/>
      <dgm:t>
        <a:bodyPr/>
        <a:lstStyle/>
        <a:p>
          <a:pPr rtl="0"/>
          <a:r>
            <a:rPr lang="en-GB">
              <a:solidFill>
                <a:schemeClr val="bg1"/>
              </a:solidFill>
              <a:latin typeface="Verdana Pro"/>
            </a:rPr>
            <a:t>What Forecasting is and why it is important</a:t>
          </a:r>
        </a:p>
      </dgm:t>
    </dgm:pt>
    <dgm:pt modelId="{164CC75D-909C-4A50-B0B0-2D6BB5361032}" type="parTrans" cxnId="{ACC5C678-4F8D-4D74-A4EE-84AA4F645BEB}">
      <dgm:prSet/>
      <dgm:spPr/>
    </dgm:pt>
    <dgm:pt modelId="{A49BF1D9-CD2E-4489-9045-4622CBE3C233}" type="sibTrans" cxnId="{ACC5C678-4F8D-4D74-A4EE-84AA4F645BEB}">
      <dgm:prSet/>
      <dgm:spPr/>
    </dgm:pt>
    <dgm:pt modelId="{F2D8957F-73A7-4D59-84EC-1C0988BBD13A}">
      <dgm:prSet phldrT="[Text]" phldr="0"/>
      <dgm:spPr/>
      <dgm:t>
        <a:bodyPr/>
        <a:lstStyle/>
        <a:p>
          <a:pPr rtl="0"/>
          <a:r>
            <a:rPr lang="en-GB">
              <a:solidFill>
                <a:schemeClr val="bg1"/>
              </a:solidFill>
              <a:latin typeface="Verdana Pro"/>
            </a:rPr>
            <a:t>How humen do forecasting in LMF</a:t>
          </a:r>
        </a:p>
      </dgm:t>
    </dgm:pt>
    <dgm:pt modelId="{AC5C8E42-1E63-4136-B17B-81552C6B1298}" type="parTrans" cxnId="{FA6A3BC8-C52E-402C-84D9-ADD1D49AF45B}">
      <dgm:prSet/>
      <dgm:spPr/>
    </dgm:pt>
    <dgm:pt modelId="{931D6FEE-55D2-473F-9B14-BB36F5A8E800}" type="sibTrans" cxnId="{FA6A3BC8-C52E-402C-84D9-ADD1D49AF45B}">
      <dgm:prSet/>
      <dgm:spPr/>
    </dgm:pt>
    <dgm:pt modelId="{ECF48AA4-A197-4F0F-8004-9E45EEC80321}">
      <dgm:prSet phldrT="[Text]" phldr="0"/>
      <dgm:spPr/>
      <dgm:t>
        <a:bodyPr/>
        <a:lstStyle/>
        <a:p>
          <a:pPr rtl="0"/>
          <a:r>
            <a:rPr lang="en-GB">
              <a:solidFill>
                <a:schemeClr val="bg1"/>
              </a:solidFill>
              <a:latin typeface="Verdana Pro"/>
            </a:rPr>
            <a:t>Responsible </a:t>
          </a:r>
          <a:r>
            <a:rPr lang="en-GB">
              <a:solidFill>
                <a:schemeClr val="bg1"/>
              </a:solidFill>
              <a:latin typeface="Verdana Pro"/>
              <a:ea typeface="Calibri"/>
              <a:cs typeface="Calibri"/>
            </a:rPr>
            <a:t>visual features</a:t>
          </a:r>
        </a:p>
      </dgm:t>
    </dgm:pt>
    <dgm:pt modelId="{559A843A-689F-4D26-AE7D-A96C2AE23895}" type="parTrans" cxnId="{D0F80BFB-33D4-4712-9332-BB604BE14180}">
      <dgm:prSet/>
      <dgm:spPr/>
    </dgm:pt>
    <dgm:pt modelId="{9A127A69-BB8D-4A66-92EF-CA9F7B45C24A}" type="sibTrans" cxnId="{D0F80BFB-33D4-4712-9332-BB604BE14180}">
      <dgm:prSet/>
      <dgm:spPr/>
    </dgm:pt>
    <dgm:pt modelId="{3717331E-EC33-4F5F-88AE-4399BAB0805B}">
      <dgm:prSet phldr="0"/>
      <dgm:spPr/>
      <dgm:t>
        <a:bodyPr/>
        <a:lstStyle/>
        <a:p>
          <a:pPr rtl="0"/>
          <a:r>
            <a:rPr lang="en-GB">
              <a:solidFill>
                <a:schemeClr val="bg1"/>
              </a:solidFill>
              <a:latin typeface="Verdana Pro"/>
            </a:rPr>
            <a:t>Probable </a:t>
          </a:r>
          <a:r>
            <a:rPr lang="en-GB" err="1">
              <a:solidFill>
                <a:schemeClr val="bg1"/>
              </a:solidFill>
              <a:latin typeface="Verdana Pro"/>
            </a:rPr>
            <a:t>i</a:t>
          </a:r>
          <a:r>
            <a:rPr lang="en-GB">
              <a:solidFill>
                <a:schemeClr val="bg1"/>
              </a:solidFill>
              <a:latin typeface="Verdana Pro"/>
            </a:rPr>
            <a:t>/p and o/p of an automated forecasting framework</a:t>
          </a:r>
        </a:p>
      </dgm:t>
    </dgm:pt>
    <dgm:pt modelId="{5953F47E-7FF7-42EF-9CD9-EF10D3B0FD0A}" type="parTrans" cxnId="{7F0A78E2-1A78-4065-81A5-52ABB9623746}">
      <dgm:prSet/>
      <dgm:spPr/>
    </dgm:pt>
    <dgm:pt modelId="{3CAC331D-8657-46AF-99EA-22E0B2428930}" type="sibTrans" cxnId="{7F0A78E2-1A78-4065-81A5-52ABB9623746}">
      <dgm:prSet/>
      <dgm:spPr/>
    </dgm:pt>
    <dgm:pt modelId="{CD490CFA-7AEF-4AA3-AD21-9134EE72C37E}">
      <dgm:prSet phldr="0"/>
      <dgm:spPr/>
      <dgm:t>
        <a:bodyPr/>
        <a:lstStyle/>
        <a:p>
          <a:pPr rtl="0"/>
          <a:r>
            <a:rPr lang="en-GB">
              <a:solidFill>
                <a:schemeClr val="bg1"/>
              </a:solidFill>
              <a:latin typeface="Verdana Pro"/>
              <a:ea typeface="Calibri"/>
              <a:cs typeface="Calibri"/>
            </a:rPr>
            <a:t>Idea of Automated Forecasting </a:t>
          </a:r>
          <a:endParaRPr lang="en-GB">
            <a:solidFill>
              <a:schemeClr val="bg1"/>
            </a:solidFill>
            <a:latin typeface="Verdana Pro"/>
          </a:endParaRPr>
        </a:p>
      </dgm:t>
    </dgm:pt>
    <dgm:pt modelId="{5794A51F-4E23-485E-A15B-B5CC3873EC07}" type="parTrans" cxnId="{844737C9-2D3F-42DC-ADCF-30532B2FAB89}">
      <dgm:prSet/>
      <dgm:spPr/>
    </dgm:pt>
    <dgm:pt modelId="{E3AFC90D-1BC2-4CD7-9115-5C9651549FF4}" type="sibTrans" cxnId="{844737C9-2D3F-42DC-ADCF-30532B2FAB89}">
      <dgm:prSet/>
      <dgm:spPr/>
    </dgm:pt>
    <dgm:pt modelId="{DE233B7B-8CBA-4AEB-8A6A-560CE5D2C573}">
      <dgm:prSet phldr="0"/>
      <dgm:spPr/>
      <dgm:t>
        <a:bodyPr/>
        <a:lstStyle/>
        <a:p>
          <a:pPr rtl="0"/>
          <a:r>
            <a:rPr lang="en-GB">
              <a:solidFill>
                <a:schemeClr val="bg1"/>
              </a:solidFill>
              <a:latin typeface="Verdana Pro"/>
            </a:rPr>
            <a:t>System expection and solution</a:t>
          </a:r>
        </a:p>
      </dgm:t>
    </dgm:pt>
    <dgm:pt modelId="{3780267D-DC23-4DD7-B05E-D0A0D2DB05A9}" type="parTrans" cxnId="{EDB7AE50-9386-4C78-9D54-FFBC2EB0C07A}">
      <dgm:prSet/>
      <dgm:spPr/>
    </dgm:pt>
    <dgm:pt modelId="{6DE3CAD6-35AF-40DB-8F0F-A4D509D5703C}" type="sibTrans" cxnId="{EDB7AE50-9386-4C78-9D54-FFBC2EB0C07A}">
      <dgm:prSet/>
      <dgm:spPr/>
    </dgm:pt>
    <dgm:pt modelId="{4DC25BE5-4720-42E3-8DCE-8C649132883C}">
      <dgm:prSet phldr="0"/>
      <dgm:spPr/>
      <dgm:t>
        <a:bodyPr/>
        <a:lstStyle/>
        <a:p>
          <a:pPr rtl="0"/>
          <a:r>
            <a:rPr lang="en-GB">
              <a:solidFill>
                <a:schemeClr val="bg1"/>
              </a:solidFill>
              <a:latin typeface="Verdana Pro"/>
            </a:rPr>
            <a:t>Bridging human experience with machine perseption</a:t>
          </a:r>
        </a:p>
      </dgm:t>
    </dgm:pt>
    <dgm:pt modelId="{59664727-39B4-4786-8428-1C851503206A}" type="parTrans" cxnId="{654723FA-76AC-44EA-A388-3D8D66B29C9B}">
      <dgm:prSet/>
      <dgm:spPr/>
    </dgm:pt>
    <dgm:pt modelId="{EE45E1CA-4956-4D2A-9B06-AEC2B5D71846}" type="sibTrans" cxnId="{654723FA-76AC-44EA-A388-3D8D66B29C9B}">
      <dgm:prSet/>
      <dgm:spPr/>
    </dgm:pt>
    <dgm:pt modelId="{8ED47A8D-5313-4FB1-9D91-66F2E16BE737}" type="pres">
      <dgm:prSet presAssocID="{80D51A6F-8CCC-4711-BA23-800C64C66B40}" presName="Name0" presStyleCnt="0">
        <dgm:presLayoutVars>
          <dgm:dir/>
          <dgm:resizeHandles val="exact"/>
        </dgm:presLayoutVars>
      </dgm:prSet>
      <dgm:spPr/>
    </dgm:pt>
    <dgm:pt modelId="{7E38D304-BAED-4579-8513-74D753C17F08}" type="pres">
      <dgm:prSet presAssocID="{80D51A6F-8CCC-4711-BA23-800C64C66B40}" presName="arrow" presStyleLbl="bgShp" presStyleIdx="0" presStyleCnt="1"/>
      <dgm:spPr/>
    </dgm:pt>
    <dgm:pt modelId="{EA0DAFE0-376D-43F1-A81E-C8E081A38991}" type="pres">
      <dgm:prSet presAssocID="{80D51A6F-8CCC-4711-BA23-800C64C66B40}" presName="points" presStyleCnt="0"/>
      <dgm:spPr/>
    </dgm:pt>
    <dgm:pt modelId="{5958DC3F-0B3E-4DF6-8C46-BE536A8CF705}" type="pres">
      <dgm:prSet presAssocID="{7711FC78-2B95-4B91-9DE8-10972170A8D3}" presName="compositeA" presStyleCnt="0"/>
      <dgm:spPr/>
    </dgm:pt>
    <dgm:pt modelId="{09F06E5A-E96D-4A3B-A150-394924ED4938}" type="pres">
      <dgm:prSet presAssocID="{7711FC78-2B95-4B91-9DE8-10972170A8D3}" presName="textA" presStyleLbl="revTx" presStyleIdx="0" presStyleCnt="7">
        <dgm:presLayoutVars>
          <dgm:bulletEnabled val="1"/>
        </dgm:presLayoutVars>
      </dgm:prSet>
      <dgm:spPr/>
    </dgm:pt>
    <dgm:pt modelId="{3C02225E-DCA9-4D47-8459-BB74CA94847F}" type="pres">
      <dgm:prSet presAssocID="{7711FC78-2B95-4B91-9DE8-10972170A8D3}" presName="circleA" presStyleLbl="node1" presStyleIdx="0" presStyleCnt="7"/>
      <dgm:spPr/>
    </dgm:pt>
    <dgm:pt modelId="{6B10A943-523D-456C-9ECA-FCADE1008DC4}" type="pres">
      <dgm:prSet presAssocID="{7711FC78-2B95-4B91-9DE8-10972170A8D3}" presName="spaceA" presStyleCnt="0"/>
      <dgm:spPr/>
    </dgm:pt>
    <dgm:pt modelId="{DE34703A-31EA-4298-8CFD-2A4C79228370}" type="pres">
      <dgm:prSet presAssocID="{A49BF1D9-CD2E-4489-9045-4622CBE3C233}" presName="space" presStyleCnt="0"/>
      <dgm:spPr/>
    </dgm:pt>
    <dgm:pt modelId="{8D28A6AF-6102-4106-87B0-7C8D780ED43C}" type="pres">
      <dgm:prSet presAssocID="{F2D8957F-73A7-4D59-84EC-1C0988BBD13A}" presName="compositeB" presStyleCnt="0"/>
      <dgm:spPr/>
    </dgm:pt>
    <dgm:pt modelId="{E66D0A15-2209-4090-A966-36D73A95AA1E}" type="pres">
      <dgm:prSet presAssocID="{F2D8957F-73A7-4D59-84EC-1C0988BBD13A}" presName="textB" presStyleLbl="revTx" presStyleIdx="1" presStyleCnt="7">
        <dgm:presLayoutVars>
          <dgm:bulletEnabled val="1"/>
        </dgm:presLayoutVars>
      </dgm:prSet>
      <dgm:spPr/>
    </dgm:pt>
    <dgm:pt modelId="{EE655507-DBF8-4070-8875-9D1393AB6AF0}" type="pres">
      <dgm:prSet presAssocID="{F2D8957F-73A7-4D59-84EC-1C0988BBD13A}" presName="circleB" presStyleLbl="node1" presStyleIdx="1" presStyleCnt="7"/>
      <dgm:spPr/>
    </dgm:pt>
    <dgm:pt modelId="{0D7747F0-1016-46E8-AC4E-8D47BAD7D46D}" type="pres">
      <dgm:prSet presAssocID="{F2D8957F-73A7-4D59-84EC-1C0988BBD13A}" presName="spaceB" presStyleCnt="0"/>
      <dgm:spPr/>
    </dgm:pt>
    <dgm:pt modelId="{FFB7AD4F-A3E9-4801-A908-5F513199C9D4}" type="pres">
      <dgm:prSet presAssocID="{931D6FEE-55D2-473F-9B14-BB36F5A8E800}" presName="space" presStyleCnt="0"/>
      <dgm:spPr/>
    </dgm:pt>
    <dgm:pt modelId="{678A2F91-708C-40F9-A138-0EA207FF3051}" type="pres">
      <dgm:prSet presAssocID="{ECF48AA4-A197-4F0F-8004-9E45EEC80321}" presName="compositeA" presStyleCnt="0"/>
      <dgm:spPr/>
    </dgm:pt>
    <dgm:pt modelId="{8CEB9973-2199-4E26-A297-427E3AFF2491}" type="pres">
      <dgm:prSet presAssocID="{ECF48AA4-A197-4F0F-8004-9E45EEC80321}" presName="textA" presStyleLbl="revTx" presStyleIdx="2" presStyleCnt="7">
        <dgm:presLayoutVars>
          <dgm:bulletEnabled val="1"/>
        </dgm:presLayoutVars>
      </dgm:prSet>
      <dgm:spPr/>
    </dgm:pt>
    <dgm:pt modelId="{16F5E18E-20FA-497C-9E15-D1CAAA31772D}" type="pres">
      <dgm:prSet presAssocID="{ECF48AA4-A197-4F0F-8004-9E45EEC80321}" presName="circleA" presStyleLbl="node1" presStyleIdx="2" presStyleCnt="7"/>
      <dgm:spPr/>
    </dgm:pt>
    <dgm:pt modelId="{CC2B8BCE-D59C-4D66-B5A9-E1C100DF1FB5}" type="pres">
      <dgm:prSet presAssocID="{ECF48AA4-A197-4F0F-8004-9E45EEC80321}" presName="spaceA" presStyleCnt="0"/>
      <dgm:spPr/>
    </dgm:pt>
    <dgm:pt modelId="{4BF47487-7D3A-4CF7-BEF3-AC4FCCD7770C}" type="pres">
      <dgm:prSet presAssocID="{9A127A69-BB8D-4A66-92EF-CA9F7B45C24A}" presName="space" presStyleCnt="0"/>
      <dgm:spPr/>
    </dgm:pt>
    <dgm:pt modelId="{88E347DC-3E83-41AF-B8F1-96D409C810A8}" type="pres">
      <dgm:prSet presAssocID="{CD490CFA-7AEF-4AA3-AD21-9134EE72C37E}" presName="compositeB" presStyleCnt="0"/>
      <dgm:spPr/>
    </dgm:pt>
    <dgm:pt modelId="{5FE235EF-98C8-498F-9AAE-6C92FE2E8F2A}" type="pres">
      <dgm:prSet presAssocID="{CD490CFA-7AEF-4AA3-AD21-9134EE72C37E}" presName="textB" presStyleLbl="revTx" presStyleIdx="3" presStyleCnt="7">
        <dgm:presLayoutVars>
          <dgm:bulletEnabled val="1"/>
        </dgm:presLayoutVars>
      </dgm:prSet>
      <dgm:spPr/>
    </dgm:pt>
    <dgm:pt modelId="{AECC6055-8A18-4726-B2F5-C9D70DF7C93F}" type="pres">
      <dgm:prSet presAssocID="{CD490CFA-7AEF-4AA3-AD21-9134EE72C37E}" presName="circleB" presStyleLbl="node1" presStyleIdx="3" presStyleCnt="7"/>
      <dgm:spPr/>
    </dgm:pt>
    <dgm:pt modelId="{C39032F4-22E8-4232-BE98-D9D2561E5318}" type="pres">
      <dgm:prSet presAssocID="{CD490CFA-7AEF-4AA3-AD21-9134EE72C37E}" presName="spaceB" presStyleCnt="0"/>
      <dgm:spPr/>
    </dgm:pt>
    <dgm:pt modelId="{4DFD567F-8AB4-474A-8279-067AA0DA2F29}" type="pres">
      <dgm:prSet presAssocID="{E3AFC90D-1BC2-4CD7-9115-5C9651549FF4}" presName="space" presStyleCnt="0"/>
      <dgm:spPr/>
    </dgm:pt>
    <dgm:pt modelId="{10D59C72-C01D-4226-A19B-4E24A8A763D2}" type="pres">
      <dgm:prSet presAssocID="{3717331E-EC33-4F5F-88AE-4399BAB0805B}" presName="compositeA" presStyleCnt="0"/>
      <dgm:spPr/>
    </dgm:pt>
    <dgm:pt modelId="{78AE7D3A-2B87-49A3-9C7A-A825F8C7CBA8}" type="pres">
      <dgm:prSet presAssocID="{3717331E-EC33-4F5F-88AE-4399BAB0805B}" presName="textA" presStyleLbl="revTx" presStyleIdx="4" presStyleCnt="7">
        <dgm:presLayoutVars>
          <dgm:bulletEnabled val="1"/>
        </dgm:presLayoutVars>
      </dgm:prSet>
      <dgm:spPr/>
    </dgm:pt>
    <dgm:pt modelId="{EFD76CC1-4485-416F-AD91-C329BF976098}" type="pres">
      <dgm:prSet presAssocID="{3717331E-EC33-4F5F-88AE-4399BAB0805B}" presName="circleA" presStyleLbl="node1" presStyleIdx="4" presStyleCnt="7"/>
      <dgm:spPr/>
    </dgm:pt>
    <dgm:pt modelId="{CF3B421F-2B07-472E-87DB-17ADD72E1086}" type="pres">
      <dgm:prSet presAssocID="{3717331E-EC33-4F5F-88AE-4399BAB0805B}" presName="spaceA" presStyleCnt="0"/>
      <dgm:spPr/>
    </dgm:pt>
    <dgm:pt modelId="{4BA7DDBA-D5E5-4D66-AB4A-8DDF51DA7AEE}" type="pres">
      <dgm:prSet presAssocID="{3CAC331D-8657-46AF-99EA-22E0B2428930}" presName="space" presStyleCnt="0"/>
      <dgm:spPr/>
    </dgm:pt>
    <dgm:pt modelId="{8EEA09AC-B699-4B6A-8DB2-A03B78E02080}" type="pres">
      <dgm:prSet presAssocID="{4DC25BE5-4720-42E3-8DCE-8C649132883C}" presName="compositeB" presStyleCnt="0"/>
      <dgm:spPr/>
    </dgm:pt>
    <dgm:pt modelId="{3A8F7FC4-C27D-4415-ABCB-40B309EA8658}" type="pres">
      <dgm:prSet presAssocID="{4DC25BE5-4720-42E3-8DCE-8C649132883C}" presName="textB" presStyleLbl="revTx" presStyleIdx="5" presStyleCnt="7">
        <dgm:presLayoutVars>
          <dgm:bulletEnabled val="1"/>
        </dgm:presLayoutVars>
      </dgm:prSet>
      <dgm:spPr/>
    </dgm:pt>
    <dgm:pt modelId="{420B6F35-8F0D-47B2-9237-03D0BA8FA740}" type="pres">
      <dgm:prSet presAssocID="{4DC25BE5-4720-42E3-8DCE-8C649132883C}" presName="circleB" presStyleLbl="node1" presStyleIdx="5" presStyleCnt="7"/>
      <dgm:spPr/>
    </dgm:pt>
    <dgm:pt modelId="{465831E9-2EF7-441E-9296-4810083C8B09}" type="pres">
      <dgm:prSet presAssocID="{4DC25BE5-4720-42E3-8DCE-8C649132883C}" presName="spaceB" presStyleCnt="0"/>
      <dgm:spPr/>
    </dgm:pt>
    <dgm:pt modelId="{B2321693-0211-4333-8967-92FAB5803F3C}" type="pres">
      <dgm:prSet presAssocID="{EE45E1CA-4956-4D2A-9B06-AEC2B5D71846}" presName="space" presStyleCnt="0"/>
      <dgm:spPr/>
    </dgm:pt>
    <dgm:pt modelId="{74B99880-2EF2-45E0-BF64-843FBA38F285}" type="pres">
      <dgm:prSet presAssocID="{DE233B7B-8CBA-4AEB-8A6A-560CE5D2C573}" presName="compositeA" presStyleCnt="0"/>
      <dgm:spPr/>
    </dgm:pt>
    <dgm:pt modelId="{A53C88B0-5AFD-48A0-86B6-66E2AF8A4705}" type="pres">
      <dgm:prSet presAssocID="{DE233B7B-8CBA-4AEB-8A6A-560CE5D2C573}" presName="textA" presStyleLbl="revTx" presStyleIdx="6" presStyleCnt="7">
        <dgm:presLayoutVars>
          <dgm:bulletEnabled val="1"/>
        </dgm:presLayoutVars>
      </dgm:prSet>
      <dgm:spPr/>
    </dgm:pt>
    <dgm:pt modelId="{655B361A-26D4-41B9-B8EB-44CB1B8812F2}" type="pres">
      <dgm:prSet presAssocID="{DE233B7B-8CBA-4AEB-8A6A-560CE5D2C573}" presName="circleA" presStyleLbl="node1" presStyleIdx="6" presStyleCnt="7"/>
      <dgm:spPr/>
    </dgm:pt>
    <dgm:pt modelId="{F4C67486-6E5E-4CDA-A9ED-46BFA684B7D9}" type="pres">
      <dgm:prSet presAssocID="{DE233B7B-8CBA-4AEB-8A6A-560CE5D2C573}" presName="spaceA" presStyleCnt="0"/>
      <dgm:spPr/>
    </dgm:pt>
  </dgm:ptLst>
  <dgm:cxnLst>
    <dgm:cxn modelId="{6506F70B-DA7D-4167-8F7B-45F59EE91D7F}" type="presOf" srcId="{DE233B7B-8CBA-4AEB-8A6A-560CE5D2C573}" destId="{A53C88B0-5AFD-48A0-86B6-66E2AF8A4705}" srcOrd="0" destOrd="0" presId="urn:microsoft.com/office/officeart/2005/8/layout/hProcess11"/>
    <dgm:cxn modelId="{A7808825-0FD3-4D33-A50B-F3010123C51B}" type="presOf" srcId="{ECF48AA4-A197-4F0F-8004-9E45EEC80321}" destId="{8CEB9973-2199-4E26-A297-427E3AFF2491}" srcOrd="0" destOrd="0" presId="urn:microsoft.com/office/officeart/2005/8/layout/hProcess11"/>
    <dgm:cxn modelId="{C421B430-B2B9-4627-A22A-7FB5B388B9F2}" type="presOf" srcId="{80D51A6F-8CCC-4711-BA23-800C64C66B40}" destId="{8ED47A8D-5313-4FB1-9D91-66F2E16BE737}" srcOrd="0" destOrd="0" presId="urn:microsoft.com/office/officeart/2005/8/layout/hProcess11"/>
    <dgm:cxn modelId="{A1F5A163-CD15-47BF-8F8D-A08344D4EADA}" type="presOf" srcId="{7711FC78-2B95-4B91-9DE8-10972170A8D3}" destId="{09F06E5A-E96D-4A3B-A150-394924ED4938}" srcOrd="0" destOrd="0" presId="urn:microsoft.com/office/officeart/2005/8/layout/hProcess11"/>
    <dgm:cxn modelId="{EDB7AE50-9386-4C78-9D54-FFBC2EB0C07A}" srcId="{80D51A6F-8CCC-4711-BA23-800C64C66B40}" destId="{DE233B7B-8CBA-4AEB-8A6A-560CE5D2C573}" srcOrd="6" destOrd="0" parTransId="{3780267D-DC23-4DD7-B05E-D0A0D2DB05A9}" sibTransId="{6DE3CAD6-35AF-40DB-8F0F-A4D509D5703C}"/>
    <dgm:cxn modelId="{ACC5C678-4F8D-4D74-A4EE-84AA4F645BEB}" srcId="{80D51A6F-8CCC-4711-BA23-800C64C66B40}" destId="{7711FC78-2B95-4B91-9DE8-10972170A8D3}" srcOrd="0" destOrd="0" parTransId="{164CC75D-909C-4A50-B0B0-2D6BB5361032}" sibTransId="{A49BF1D9-CD2E-4489-9045-4622CBE3C233}"/>
    <dgm:cxn modelId="{D59E8383-BCFE-44FF-A89B-E8D237D0A1F7}" type="presOf" srcId="{3717331E-EC33-4F5F-88AE-4399BAB0805B}" destId="{78AE7D3A-2B87-49A3-9C7A-A825F8C7CBA8}" srcOrd="0" destOrd="0" presId="urn:microsoft.com/office/officeart/2005/8/layout/hProcess11"/>
    <dgm:cxn modelId="{25A97C96-67D6-42AB-8952-556EF1510DB1}" type="presOf" srcId="{4DC25BE5-4720-42E3-8DCE-8C649132883C}" destId="{3A8F7FC4-C27D-4415-ABCB-40B309EA8658}" srcOrd="0" destOrd="0" presId="urn:microsoft.com/office/officeart/2005/8/layout/hProcess11"/>
    <dgm:cxn modelId="{A3FCD69B-D890-4E53-9D95-8FF6969656C6}" type="presOf" srcId="{F2D8957F-73A7-4D59-84EC-1C0988BBD13A}" destId="{E66D0A15-2209-4090-A966-36D73A95AA1E}" srcOrd="0" destOrd="0" presId="urn:microsoft.com/office/officeart/2005/8/layout/hProcess11"/>
    <dgm:cxn modelId="{FA6A3BC8-C52E-402C-84D9-ADD1D49AF45B}" srcId="{80D51A6F-8CCC-4711-BA23-800C64C66B40}" destId="{F2D8957F-73A7-4D59-84EC-1C0988BBD13A}" srcOrd="1" destOrd="0" parTransId="{AC5C8E42-1E63-4136-B17B-81552C6B1298}" sibTransId="{931D6FEE-55D2-473F-9B14-BB36F5A8E800}"/>
    <dgm:cxn modelId="{844737C9-2D3F-42DC-ADCF-30532B2FAB89}" srcId="{80D51A6F-8CCC-4711-BA23-800C64C66B40}" destId="{CD490CFA-7AEF-4AA3-AD21-9134EE72C37E}" srcOrd="3" destOrd="0" parTransId="{5794A51F-4E23-485E-A15B-B5CC3873EC07}" sibTransId="{E3AFC90D-1BC2-4CD7-9115-5C9651549FF4}"/>
    <dgm:cxn modelId="{7F0A78E2-1A78-4065-81A5-52ABB9623746}" srcId="{80D51A6F-8CCC-4711-BA23-800C64C66B40}" destId="{3717331E-EC33-4F5F-88AE-4399BAB0805B}" srcOrd="4" destOrd="0" parTransId="{5953F47E-7FF7-42EF-9CD9-EF10D3B0FD0A}" sibTransId="{3CAC331D-8657-46AF-99EA-22E0B2428930}"/>
    <dgm:cxn modelId="{654723FA-76AC-44EA-A388-3D8D66B29C9B}" srcId="{80D51A6F-8CCC-4711-BA23-800C64C66B40}" destId="{4DC25BE5-4720-42E3-8DCE-8C649132883C}" srcOrd="5" destOrd="0" parTransId="{59664727-39B4-4786-8428-1C851503206A}" sibTransId="{EE45E1CA-4956-4D2A-9B06-AEC2B5D71846}"/>
    <dgm:cxn modelId="{D0F80BFB-33D4-4712-9332-BB604BE14180}" srcId="{80D51A6F-8CCC-4711-BA23-800C64C66B40}" destId="{ECF48AA4-A197-4F0F-8004-9E45EEC80321}" srcOrd="2" destOrd="0" parTransId="{559A843A-689F-4D26-AE7D-A96C2AE23895}" sibTransId="{9A127A69-BB8D-4A66-92EF-CA9F7B45C24A}"/>
    <dgm:cxn modelId="{7B58C9FB-37CA-4FDB-AD19-980E5A10E02C}" type="presOf" srcId="{CD490CFA-7AEF-4AA3-AD21-9134EE72C37E}" destId="{5FE235EF-98C8-498F-9AAE-6C92FE2E8F2A}" srcOrd="0" destOrd="0" presId="urn:microsoft.com/office/officeart/2005/8/layout/hProcess11"/>
    <dgm:cxn modelId="{66656999-1894-4925-85A6-B40ADCBEDFC2}" type="presParOf" srcId="{8ED47A8D-5313-4FB1-9D91-66F2E16BE737}" destId="{7E38D304-BAED-4579-8513-74D753C17F08}" srcOrd="0" destOrd="0" presId="urn:microsoft.com/office/officeart/2005/8/layout/hProcess11"/>
    <dgm:cxn modelId="{64F450B4-8E8A-4723-AE23-B5F750F5B857}" type="presParOf" srcId="{8ED47A8D-5313-4FB1-9D91-66F2E16BE737}" destId="{EA0DAFE0-376D-43F1-A81E-C8E081A38991}" srcOrd="1" destOrd="0" presId="urn:microsoft.com/office/officeart/2005/8/layout/hProcess11"/>
    <dgm:cxn modelId="{9396D39B-950C-4FC0-814E-2B5CD990CA7F}" type="presParOf" srcId="{EA0DAFE0-376D-43F1-A81E-C8E081A38991}" destId="{5958DC3F-0B3E-4DF6-8C46-BE536A8CF705}" srcOrd="0" destOrd="0" presId="urn:microsoft.com/office/officeart/2005/8/layout/hProcess11"/>
    <dgm:cxn modelId="{9DA2FD8D-3E0A-49CC-B1DD-F0B37FE466CA}" type="presParOf" srcId="{5958DC3F-0B3E-4DF6-8C46-BE536A8CF705}" destId="{09F06E5A-E96D-4A3B-A150-394924ED4938}" srcOrd="0" destOrd="0" presId="urn:microsoft.com/office/officeart/2005/8/layout/hProcess11"/>
    <dgm:cxn modelId="{079B18DF-40BF-426A-B55E-030EA78981AE}" type="presParOf" srcId="{5958DC3F-0B3E-4DF6-8C46-BE536A8CF705}" destId="{3C02225E-DCA9-4D47-8459-BB74CA94847F}" srcOrd="1" destOrd="0" presId="urn:microsoft.com/office/officeart/2005/8/layout/hProcess11"/>
    <dgm:cxn modelId="{AD09D703-E92A-4294-A10F-9962C2F2F586}" type="presParOf" srcId="{5958DC3F-0B3E-4DF6-8C46-BE536A8CF705}" destId="{6B10A943-523D-456C-9ECA-FCADE1008DC4}" srcOrd="2" destOrd="0" presId="urn:microsoft.com/office/officeart/2005/8/layout/hProcess11"/>
    <dgm:cxn modelId="{074459D1-5223-47DD-A1E3-2A9C1A72650A}" type="presParOf" srcId="{EA0DAFE0-376D-43F1-A81E-C8E081A38991}" destId="{DE34703A-31EA-4298-8CFD-2A4C79228370}" srcOrd="1" destOrd="0" presId="urn:microsoft.com/office/officeart/2005/8/layout/hProcess11"/>
    <dgm:cxn modelId="{3C73296C-9206-49C5-B906-5CEAB5AFB718}" type="presParOf" srcId="{EA0DAFE0-376D-43F1-A81E-C8E081A38991}" destId="{8D28A6AF-6102-4106-87B0-7C8D780ED43C}" srcOrd="2" destOrd="0" presId="urn:microsoft.com/office/officeart/2005/8/layout/hProcess11"/>
    <dgm:cxn modelId="{B3E5ADEF-D1E4-46C4-B818-02FDFDB2E123}" type="presParOf" srcId="{8D28A6AF-6102-4106-87B0-7C8D780ED43C}" destId="{E66D0A15-2209-4090-A966-36D73A95AA1E}" srcOrd="0" destOrd="0" presId="urn:microsoft.com/office/officeart/2005/8/layout/hProcess11"/>
    <dgm:cxn modelId="{7457C9C9-C135-4C30-BFD3-321EB6B53CC6}" type="presParOf" srcId="{8D28A6AF-6102-4106-87B0-7C8D780ED43C}" destId="{EE655507-DBF8-4070-8875-9D1393AB6AF0}" srcOrd="1" destOrd="0" presId="urn:microsoft.com/office/officeart/2005/8/layout/hProcess11"/>
    <dgm:cxn modelId="{4A2A7FA1-C008-4A74-A216-ED7C9C32502F}" type="presParOf" srcId="{8D28A6AF-6102-4106-87B0-7C8D780ED43C}" destId="{0D7747F0-1016-46E8-AC4E-8D47BAD7D46D}" srcOrd="2" destOrd="0" presId="urn:microsoft.com/office/officeart/2005/8/layout/hProcess11"/>
    <dgm:cxn modelId="{B46988E7-CE9B-40C6-ACE9-717299A90B96}" type="presParOf" srcId="{EA0DAFE0-376D-43F1-A81E-C8E081A38991}" destId="{FFB7AD4F-A3E9-4801-A908-5F513199C9D4}" srcOrd="3" destOrd="0" presId="urn:microsoft.com/office/officeart/2005/8/layout/hProcess11"/>
    <dgm:cxn modelId="{CD8074DF-6854-49B9-91E0-7F68AEF79D2B}" type="presParOf" srcId="{EA0DAFE0-376D-43F1-A81E-C8E081A38991}" destId="{678A2F91-708C-40F9-A138-0EA207FF3051}" srcOrd="4" destOrd="0" presId="urn:microsoft.com/office/officeart/2005/8/layout/hProcess11"/>
    <dgm:cxn modelId="{738E839F-0B34-4D75-ADB2-7CE6F3321869}" type="presParOf" srcId="{678A2F91-708C-40F9-A138-0EA207FF3051}" destId="{8CEB9973-2199-4E26-A297-427E3AFF2491}" srcOrd="0" destOrd="0" presId="urn:microsoft.com/office/officeart/2005/8/layout/hProcess11"/>
    <dgm:cxn modelId="{215B44A3-6513-416B-80A7-FAE75763E62C}" type="presParOf" srcId="{678A2F91-708C-40F9-A138-0EA207FF3051}" destId="{16F5E18E-20FA-497C-9E15-D1CAAA31772D}" srcOrd="1" destOrd="0" presId="urn:microsoft.com/office/officeart/2005/8/layout/hProcess11"/>
    <dgm:cxn modelId="{35F64527-C4BB-4349-A1DB-0EAFB80C235B}" type="presParOf" srcId="{678A2F91-708C-40F9-A138-0EA207FF3051}" destId="{CC2B8BCE-D59C-4D66-B5A9-E1C100DF1FB5}" srcOrd="2" destOrd="0" presId="urn:microsoft.com/office/officeart/2005/8/layout/hProcess11"/>
    <dgm:cxn modelId="{875A1D8B-3248-4BC8-87FA-57CCB8D65466}" type="presParOf" srcId="{EA0DAFE0-376D-43F1-A81E-C8E081A38991}" destId="{4BF47487-7D3A-4CF7-BEF3-AC4FCCD7770C}" srcOrd="5" destOrd="0" presId="urn:microsoft.com/office/officeart/2005/8/layout/hProcess11"/>
    <dgm:cxn modelId="{4E07FCA7-16BB-4840-AB8D-E952091B2B3D}" type="presParOf" srcId="{EA0DAFE0-376D-43F1-A81E-C8E081A38991}" destId="{88E347DC-3E83-41AF-B8F1-96D409C810A8}" srcOrd="6" destOrd="0" presId="urn:microsoft.com/office/officeart/2005/8/layout/hProcess11"/>
    <dgm:cxn modelId="{364D23AE-EED0-4EFB-8313-60F6B5DE9D83}" type="presParOf" srcId="{88E347DC-3E83-41AF-B8F1-96D409C810A8}" destId="{5FE235EF-98C8-498F-9AAE-6C92FE2E8F2A}" srcOrd="0" destOrd="0" presId="urn:microsoft.com/office/officeart/2005/8/layout/hProcess11"/>
    <dgm:cxn modelId="{A9763748-B02A-4CE1-BE12-F9E5AA8D4423}" type="presParOf" srcId="{88E347DC-3E83-41AF-B8F1-96D409C810A8}" destId="{AECC6055-8A18-4726-B2F5-C9D70DF7C93F}" srcOrd="1" destOrd="0" presId="urn:microsoft.com/office/officeart/2005/8/layout/hProcess11"/>
    <dgm:cxn modelId="{24FD5E63-B869-4C2F-AA96-BD68BCFBECFE}" type="presParOf" srcId="{88E347DC-3E83-41AF-B8F1-96D409C810A8}" destId="{C39032F4-22E8-4232-BE98-D9D2561E5318}" srcOrd="2" destOrd="0" presId="urn:microsoft.com/office/officeart/2005/8/layout/hProcess11"/>
    <dgm:cxn modelId="{0C66E0BA-0EFF-4E9B-8E6E-439A23F614E5}" type="presParOf" srcId="{EA0DAFE0-376D-43F1-A81E-C8E081A38991}" destId="{4DFD567F-8AB4-474A-8279-067AA0DA2F29}" srcOrd="7" destOrd="0" presId="urn:microsoft.com/office/officeart/2005/8/layout/hProcess11"/>
    <dgm:cxn modelId="{C3BCCD9B-2731-48E8-9852-0562B070C305}" type="presParOf" srcId="{EA0DAFE0-376D-43F1-A81E-C8E081A38991}" destId="{10D59C72-C01D-4226-A19B-4E24A8A763D2}" srcOrd="8" destOrd="0" presId="urn:microsoft.com/office/officeart/2005/8/layout/hProcess11"/>
    <dgm:cxn modelId="{F5F76320-1E1B-4B25-9679-302307960753}" type="presParOf" srcId="{10D59C72-C01D-4226-A19B-4E24A8A763D2}" destId="{78AE7D3A-2B87-49A3-9C7A-A825F8C7CBA8}" srcOrd="0" destOrd="0" presId="urn:microsoft.com/office/officeart/2005/8/layout/hProcess11"/>
    <dgm:cxn modelId="{1DC50C2B-4839-491E-B074-2DB7D8B2FCA9}" type="presParOf" srcId="{10D59C72-C01D-4226-A19B-4E24A8A763D2}" destId="{EFD76CC1-4485-416F-AD91-C329BF976098}" srcOrd="1" destOrd="0" presId="urn:microsoft.com/office/officeart/2005/8/layout/hProcess11"/>
    <dgm:cxn modelId="{388F85F9-C867-4797-A7FD-E97B8F64BBBD}" type="presParOf" srcId="{10D59C72-C01D-4226-A19B-4E24A8A763D2}" destId="{CF3B421F-2B07-472E-87DB-17ADD72E1086}" srcOrd="2" destOrd="0" presId="urn:microsoft.com/office/officeart/2005/8/layout/hProcess11"/>
    <dgm:cxn modelId="{388EA391-86CC-4CE0-AA89-F4F282A07BC5}" type="presParOf" srcId="{EA0DAFE0-376D-43F1-A81E-C8E081A38991}" destId="{4BA7DDBA-D5E5-4D66-AB4A-8DDF51DA7AEE}" srcOrd="9" destOrd="0" presId="urn:microsoft.com/office/officeart/2005/8/layout/hProcess11"/>
    <dgm:cxn modelId="{D9A8A8A5-1347-4BE7-AD47-EE9CB18B7F4C}" type="presParOf" srcId="{EA0DAFE0-376D-43F1-A81E-C8E081A38991}" destId="{8EEA09AC-B699-4B6A-8DB2-A03B78E02080}" srcOrd="10" destOrd="0" presId="urn:microsoft.com/office/officeart/2005/8/layout/hProcess11"/>
    <dgm:cxn modelId="{41028D1C-49E0-4B4B-962F-6FFF01CF02D8}" type="presParOf" srcId="{8EEA09AC-B699-4B6A-8DB2-A03B78E02080}" destId="{3A8F7FC4-C27D-4415-ABCB-40B309EA8658}" srcOrd="0" destOrd="0" presId="urn:microsoft.com/office/officeart/2005/8/layout/hProcess11"/>
    <dgm:cxn modelId="{8BF8C92B-5293-4B2D-830E-15D616D62B43}" type="presParOf" srcId="{8EEA09AC-B699-4B6A-8DB2-A03B78E02080}" destId="{420B6F35-8F0D-47B2-9237-03D0BA8FA740}" srcOrd="1" destOrd="0" presId="urn:microsoft.com/office/officeart/2005/8/layout/hProcess11"/>
    <dgm:cxn modelId="{DAF1799F-787C-4A3D-8F12-1DAFA58347B6}" type="presParOf" srcId="{8EEA09AC-B699-4B6A-8DB2-A03B78E02080}" destId="{465831E9-2EF7-441E-9296-4810083C8B09}" srcOrd="2" destOrd="0" presId="urn:microsoft.com/office/officeart/2005/8/layout/hProcess11"/>
    <dgm:cxn modelId="{1DD40F5C-6F9A-4957-9491-F80F17D4C843}" type="presParOf" srcId="{EA0DAFE0-376D-43F1-A81E-C8E081A38991}" destId="{B2321693-0211-4333-8967-92FAB5803F3C}" srcOrd="11" destOrd="0" presId="urn:microsoft.com/office/officeart/2005/8/layout/hProcess11"/>
    <dgm:cxn modelId="{5AD78D91-4E01-4D10-8801-2800A8CD028D}" type="presParOf" srcId="{EA0DAFE0-376D-43F1-A81E-C8E081A38991}" destId="{74B99880-2EF2-45E0-BF64-843FBA38F285}" srcOrd="12" destOrd="0" presId="urn:microsoft.com/office/officeart/2005/8/layout/hProcess11"/>
    <dgm:cxn modelId="{B44AC2EC-34A9-4590-AC34-5E4182891FF6}" type="presParOf" srcId="{74B99880-2EF2-45E0-BF64-843FBA38F285}" destId="{A53C88B0-5AFD-48A0-86B6-66E2AF8A4705}" srcOrd="0" destOrd="0" presId="urn:microsoft.com/office/officeart/2005/8/layout/hProcess11"/>
    <dgm:cxn modelId="{9E68F883-0AC2-4C49-84C1-6EB09045EFC9}" type="presParOf" srcId="{74B99880-2EF2-45E0-BF64-843FBA38F285}" destId="{655B361A-26D4-41B9-B8EB-44CB1B8812F2}" srcOrd="1" destOrd="0" presId="urn:microsoft.com/office/officeart/2005/8/layout/hProcess11"/>
    <dgm:cxn modelId="{06AF601A-3905-4E53-8977-FD1A9C45AD8D}" type="presParOf" srcId="{74B99880-2EF2-45E0-BF64-843FBA38F285}" destId="{F4C67486-6E5E-4CDA-A9ED-46BFA684B7D9}"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554785-14BC-4436-99E1-91B0840E59AA}"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C77DE0FA-1298-47A7-8982-3ADD505E6CB2}">
      <dgm:prSet/>
      <dgm:spPr/>
      <dgm:t>
        <a:bodyPr/>
        <a:lstStyle/>
        <a:p>
          <a:pPr algn="just">
            <a:lnSpc>
              <a:spcPct val="100000"/>
            </a:lnSpc>
          </a:pPr>
          <a:r>
            <a:rPr lang="en-GB">
              <a:latin typeface="Verdana Pro"/>
            </a:rPr>
            <a:t>Forecasting is making prediction with past and present data. In mushroom forecasting time is important as a mushroom can grow in double in size within just 24 hours. Also, data is vital as forecasting is done based on most current data available. </a:t>
          </a:r>
          <a:endParaRPr lang="en-US">
            <a:latin typeface="Verdana Pro"/>
          </a:endParaRPr>
        </a:p>
      </dgm:t>
    </dgm:pt>
    <dgm:pt modelId="{D6EB2E11-0AF0-434A-94B5-8C2955292A35}" type="parTrans" cxnId="{394E52A1-A486-4181-8938-FE79F0279521}">
      <dgm:prSet/>
      <dgm:spPr/>
      <dgm:t>
        <a:bodyPr/>
        <a:lstStyle/>
        <a:p>
          <a:endParaRPr lang="en-US"/>
        </a:p>
      </dgm:t>
    </dgm:pt>
    <dgm:pt modelId="{7195294B-765F-4407-82FB-8292F96A2A3D}" type="sibTrans" cxnId="{394E52A1-A486-4181-8938-FE79F0279521}">
      <dgm:prSet/>
      <dgm:spPr/>
      <dgm:t>
        <a:bodyPr/>
        <a:lstStyle/>
        <a:p>
          <a:endParaRPr lang="en-US"/>
        </a:p>
      </dgm:t>
    </dgm:pt>
    <dgm:pt modelId="{0237AC3F-3E10-4CF0-9FD0-FE6ACA25D401}">
      <dgm:prSet/>
      <dgm:spPr/>
      <dgm:t>
        <a:bodyPr/>
        <a:lstStyle/>
        <a:p>
          <a:pPr algn="just" rtl="0">
            <a:lnSpc>
              <a:spcPct val="100000"/>
            </a:lnSpc>
          </a:pPr>
          <a:r>
            <a:rPr lang="en-GB">
              <a:latin typeface="Verdana Pro"/>
            </a:rPr>
            <a:t>In LMF forecast is done at the beginning of harvesting routine. Based on this forecast, team leaders decide what the best sizes would be to pick by the pickers, so harvesting is linked up with forecasting.</a:t>
          </a:r>
          <a:endParaRPr lang="en-US">
            <a:latin typeface="Verdana Pro"/>
          </a:endParaRPr>
        </a:p>
      </dgm:t>
    </dgm:pt>
    <dgm:pt modelId="{6C864362-2E44-4C24-98FB-ECBEB15E1237}" type="parTrans" cxnId="{C2FCBFF6-1747-47F2-B50A-48DD16AEC0F3}">
      <dgm:prSet/>
      <dgm:spPr/>
      <dgm:t>
        <a:bodyPr/>
        <a:lstStyle/>
        <a:p>
          <a:endParaRPr lang="en-US"/>
        </a:p>
      </dgm:t>
    </dgm:pt>
    <dgm:pt modelId="{C026E20F-961E-430C-98A8-45D87D05B14D}" type="sibTrans" cxnId="{C2FCBFF6-1747-47F2-B50A-48DD16AEC0F3}">
      <dgm:prSet/>
      <dgm:spPr/>
      <dgm:t>
        <a:bodyPr/>
        <a:lstStyle/>
        <a:p>
          <a:endParaRPr lang="en-US"/>
        </a:p>
      </dgm:t>
    </dgm:pt>
    <dgm:pt modelId="{B25869E7-609D-4067-AAF6-05BCC31788F7}">
      <dgm:prSet/>
      <dgm:spPr/>
      <dgm:t>
        <a:bodyPr/>
        <a:lstStyle/>
        <a:p>
          <a:pPr algn="just" rtl="0">
            <a:lnSpc>
              <a:spcPct val="100000"/>
            </a:lnSpc>
          </a:pPr>
          <a:r>
            <a:rPr lang="en-GB">
              <a:latin typeface="Verdana Pro"/>
            </a:rPr>
            <a:t>Forecasting is important as the farm can estimate daily net production from a tunnel and this estimation helps the farm visualise  whether they will over or under hit their set target for the day. </a:t>
          </a:r>
          <a:endParaRPr lang="en-US">
            <a:latin typeface="Verdana Pro"/>
          </a:endParaRPr>
        </a:p>
      </dgm:t>
    </dgm:pt>
    <dgm:pt modelId="{4184E63C-168F-4E98-A169-0ECE3C2CF446}" type="parTrans" cxnId="{5CE05902-FEE8-4A9A-A417-12A93F144F41}">
      <dgm:prSet/>
      <dgm:spPr/>
      <dgm:t>
        <a:bodyPr/>
        <a:lstStyle/>
        <a:p>
          <a:endParaRPr lang="en-US"/>
        </a:p>
      </dgm:t>
    </dgm:pt>
    <dgm:pt modelId="{961C05D2-552C-458E-AF93-D5A881B1DC0C}" type="sibTrans" cxnId="{5CE05902-FEE8-4A9A-A417-12A93F144F41}">
      <dgm:prSet/>
      <dgm:spPr/>
      <dgm:t>
        <a:bodyPr/>
        <a:lstStyle/>
        <a:p>
          <a:endParaRPr lang="en-US"/>
        </a:p>
      </dgm:t>
    </dgm:pt>
    <dgm:pt modelId="{DF1F45C8-895A-4150-92B8-19D84457793D}">
      <dgm:prSet/>
      <dgm:spPr/>
      <dgm:t>
        <a:bodyPr/>
        <a:lstStyle/>
        <a:p>
          <a:pPr algn="just">
            <a:lnSpc>
              <a:spcPct val="100000"/>
            </a:lnSpc>
          </a:pPr>
          <a:r>
            <a:rPr lang="en-GB">
              <a:latin typeface="Verdana Pro"/>
            </a:rPr>
            <a:t>Daily forecast is termed as estimation which is compared to actual figure. The difference helps do next day's forecast go even better with an aim to achieve actual &gt; estimated</a:t>
          </a:r>
          <a:endParaRPr lang="en-US">
            <a:latin typeface="Verdana Pro"/>
          </a:endParaRPr>
        </a:p>
      </dgm:t>
    </dgm:pt>
    <dgm:pt modelId="{BB2CE1DA-6444-4051-848E-9B8C33B6721E}" type="parTrans" cxnId="{27F219F7-122B-4CAF-AA7D-D5EEF4053C92}">
      <dgm:prSet/>
      <dgm:spPr/>
      <dgm:t>
        <a:bodyPr/>
        <a:lstStyle/>
        <a:p>
          <a:endParaRPr lang="en-US"/>
        </a:p>
      </dgm:t>
    </dgm:pt>
    <dgm:pt modelId="{948EA52C-3F74-4E42-8CDC-084EBCEA425D}" type="sibTrans" cxnId="{27F219F7-122B-4CAF-AA7D-D5EEF4053C92}">
      <dgm:prSet/>
      <dgm:spPr/>
      <dgm:t>
        <a:bodyPr/>
        <a:lstStyle/>
        <a:p>
          <a:endParaRPr lang="en-US"/>
        </a:p>
      </dgm:t>
    </dgm:pt>
    <dgm:pt modelId="{66230B92-5F6C-4B43-BDED-E6C82DE8CD08}" type="pres">
      <dgm:prSet presAssocID="{2C554785-14BC-4436-99E1-91B0840E59AA}" presName="root" presStyleCnt="0">
        <dgm:presLayoutVars>
          <dgm:dir/>
          <dgm:resizeHandles val="exact"/>
        </dgm:presLayoutVars>
      </dgm:prSet>
      <dgm:spPr/>
    </dgm:pt>
    <dgm:pt modelId="{CD2CA186-4B54-4A90-B9BE-4A494E08EB9C}" type="pres">
      <dgm:prSet presAssocID="{C77DE0FA-1298-47A7-8982-3ADD505E6CB2}" presName="compNode" presStyleCnt="0"/>
      <dgm:spPr/>
    </dgm:pt>
    <dgm:pt modelId="{330088FE-D64C-4C49-A289-92F9789BB946}" type="pres">
      <dgm:prSet presAssocID="{C77DE0FA-1298-47A7-8982-3ADD505E6CB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apes"/>
        </a:ext>
      </dgm:extLst>
    </dgm:pt>
    <dgm:pt modelId="{A56CCADD-F083-45DE-A740-8E29FF910DB8}" type="pres">
      <dgm:prSet presAssocID="{C77DE0FA-1298-47A7-8982-3ADD505E6CB2}" presName="spaceRect" presStyleCnt="0"/>
      <dgm:spPr/>
    </dgm:pt>
    <dgm:pt modelId="{DBBF3A0A-D84E-47FB-8DC9-0D77E6C0AAC1}" type="pres">
      <dgm:prSet presAssocID="{C77DE0FA-1298-47A7-8982-3ADD505E6CB2}" presName="textRect" presStyleLbl="revTx" presStyleIdx="0" presStyleCnt="4">
        <dgm:presLayoutVars>
          <dgm:chMax val="1"/>
          <dgm:chPref val="1"/>
        </dgm:presLayoutVars>
      </dgm:prSet>
      <dgm:spPr/>
    </dgm:pt>
    <dgm:pt modelId="{1EF909E6-A5A9-4DDA-A0B7-8C0252028142}" type="pres">
      <dgm:prSet presAssocID="{7195294B-765F-4407-82FB-8292F96A2A3D}" presName="sibTrans" presStyleCnt="0"/>
      <dgm:spPr/>
    </dgm:pt>
    <dgm:pt modelId="{B3A13E33-9319-4D7D-94FA-2986C9A0C86C}" type="pres">
      <dgm:prSet presAssocID="{0237AC3F-3E10-4CF0-9FD0-FE6ACA25D401}" presName="compNode" presStyleCnt="0"/>
      <dgm:spPr/>
    </dgm:pt>
    <dgm:pt modelId="{EBC512B9-8362-455A-8705-EF751667B309}" type="pres">
      <dgm:prSet presAssocID="{0237AC3F-3E10-4CF0-9FD0-FE6ACA25D40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nching Diagram"/>
        </a:ext>
      </dgm:extLst>
    </dgm:pt>
    <dgm:pt modelId="{AE08724B-3DCE-46E1-8614-EDB538DF8DAA}" type="pres">
      <dgm:prSet presAssocID="{0237AC3F-3E10-4CF0-9FD0-FE6ACA25D401}" presName="spaceRect" presStyleCnt="0"/>
      <dgm:spPr/>
    </dgm:pt>
    <dgm:pt modelId="{7A8659FA-8BBC-4537-A97D-DD40D7DB5B7A}" type="pres">
      <dgm:prSet presAssocID="{0237AC3F-3E10-4CF0-9FD0-FE6ACA25D401}" presName="textRect" presStyleLbl="revTx" presStyleIdx="1" presStyleCnt="4">
        <dgm:presLayoutVars>
          <dgm:chMax val="1"/>
          <dgm:chPref val="1"/>
        </dgm:presLayoutVars>
      </dgm:prSet>
      <dgm:spPr/>
    </dgm:pt>
    <dgm:pt modelId="{9016B0CD-FFEF-4684-B3CC-C7186E0AC6C4}" type="pres">
      <dgm:prSet presAssocID="{C026E20F-961E-430C-98A8-45D87D05B14D}" presName="sibTrans" presStyleCnt="0"/>
      <dgm:spPr/>
    </dgm:pt>
    <dgm:pt modelId="{8BCA3E16-8656-4E4A-98E8-911B183EA065}" type="pres">
      <dgm:prSet presAssocID="{B25869E7-609D-4067-AAF6-05BCC31788F7}" presName="compNode" presStyleCnt="0"/>
      <dgm:spPr/>
    </dgm:pt>
    <dgm:pt modelId="{C5137A47-FBCC-4F4E-B5B9-BD5FAD08616D}" type="pres">
      <dgm:prSet presAssocID="{B25869E7-609D-4067-AAF6-05BCC31788F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rm scene"/>
        </a:ext>
      </dgm:extLst>
    </dgm:pt>
    <dgm:pt modelId="{CDBB819F-BE22-4DB4-BBD8-4DD45E9D9532}" type="pres">
      <dgm:prSet presAssocID="{B25869E7-609D-4067-AAF6-05BCC31788F7}" presName="spaceRect" presStyleCnt="0"/>
      <dgm:spPr/>
    </dgm:pt>
    <dgm:pt modelId="{37BC141A-B96F-4BDB-8D79-4CA405383C86}" type="pres">
      <dgm:prSet presAssocID="{B25869E7-609D-4067-AAF6-05BCC31788F7}" presName="textRect" presStyleLbl="revTx" presStyleIdx="2" presStyleCnt="4">
        <dgm:presLayoutVars>
          <dgm:chMax val="1"/>
          <dgm:chPref val="1"/>
        </dgm:presLayoutVars>
      </dgm:prSet>
      <dgm:spPr/>
    </dgm:pt>
    <dgm:pt modelId="{533BEFD9-9CA9-4949-877B-AD5B90232911}" type="pres">
      <dgm:prSet presAssocID="{961C05D2-552C-458E-AF93-D5A881B1DC0C}" presName="sibTrans" presStyleCnt="0"/>
      <dgm:spPr/>
    </dgm:pt>
    <dgm:pt modelId="{14C41F07-9287-47D0-8862-B1DB6251ABC6}" type="pres">
      <dgm:prSet presAssocID="{DF1F45C8-895A-4150-92B8-19D84457793D}" presName="compNode" presStyleCnt="0"/>
      <dgm:spPr/>
    </dgm:pt>
    <dgm:pt modelId="{B47CA49A-33D6-476A-8F74-A757F717E504}" type="pres">
      <dgm:prSet presAssocID="{DF1F45C8-895A-4150-92B8-19D84457793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EC9E6E43-4CFA-4240-8C5C-5ABD2EB4FEBE}" type="pres">
      <dgm:prSet presAssocID="{DF1F45C8-895A-4150-92B8-19D84457793D}" presName="spaceRect" presStyleCnt="0"/>
      <dgm:spPr/>
    </dgm:pt>
    <dgm:pt modelId="{7C9957DD-9028-4A6F-9585-4B96FDC97377}" type="pres">
      <dgm:prSet presAssocID="{DF1F45C8-895A-4150-92B8-19D84457793D}" presName="textRect" presStyleLbl="revTx" presStyleIdx="3" presStyleCnt="4">
        <dgm:presLayoutVars>
          <dgm:chMax val="1"/>
          <dgm:chPref val="1"/>
        </dgm:presLayoutVars>
      </dgm:prSet>
      <dgm:spPr/>
    </dgm:pt>
  </dgm:ptLst>
  <dgm:cxnLst>
    <dgm:cxn modelId="{5CE05902-FEE8-4A9A-A417-12A93F144F41}" srcId="{2C554785-14BC-4436-99E1-91B0840E59AA}" destId="{B25869E7-609D-4067-AAF6-05BCC31788F7}" srcOrd="2" destOrd="0" parTransId="{4184E63C-168F-4E98-A169-0ECE3C2CF446}" sibTransId="{961C05D2-552C-458E-AF93-D5A881B1DC0C}"/>
    <dgm:cxn modelId="{EA28C817-2FF8-42B2-BAD0-43C686A59D30}" type="presOf" srcId="{C77DE0FA-1298-47A7-8982-3ADD505E6CB2}" destId="{DBBF3A0A-D84E-47FB-8DC9-0D77E6C0AAC1}" srcOrd="0" destOrd="0" presId="urn:microsoft.com/office/officeart/2018/2/layout/IconLabelList"/>
    <dgm:cxn modelId="{60EFD427-B1D9-4295-8AC2-8BC1260D14F7}" type="presOf" srcId="{2C554785-14BC-4436-99E1-91B0840E59AA}" destId="{66230B92-5F6C-4B43-BDED-E6C82DE8CD08}" srcOrd="0" destOrd="0" presId="urn:microsoft.com/office/officeart/2018/2/layout/IconLabelList"/>
    <dgm:cxn modelId="{75ADB763-4D0B-40A6-BB33-37B4845BF679}" type="presOf" srcId="{DF1F45C8-895A-4150-92B8-19D84457793D}" destId="{7C9957DD-9028-4A6F-9585-4B96FDC97377}" srcOrd="0" destOrd="0" presId="urn:microsoft.com/office/officeart/2018/2/layout/IconLabelList"/>
    <dgm:cxn modelId="{DA86046D-58A5-43D3-BD41-8929DCDB9AFA}" type="presOf" srcId="{0237AC3F-3E10-4CF0-9FD0-FE6ACA25D401}" destId="{7A8659FA-8BBC-4537-A97D-DD40D7DB5B7A}" srcOrd="0" destOrd="0" presId="urn:microsoft.com/office/officeart/2018/2/layout/IconLabelList"/>
    <dgm:cxn modelId="{35C61D86-AAEC-44EF-812F-F3BE6B0F274D}" type="presOf" srcId="{B25869E7-609D-4067-AAF6-05BCC31788F7}" destId="{37BC141A-B96F-4BDB-8D79-4CA405383C86}" srcOrd="0" destOrd="0" presId="urn:microsoft.com/office/officeart/2018/2/layout/IconLabelList"/>
    <dgm:cxn modelId="{394E52A1-A486-4181-8938-FE79F0279521}" srcId="{2C554785-14BC-4436-99E1-91B0840E59AA}" destId="{C77DE0FA-1298-47A7-8982-3ADD505E6CB2}" srcOrd="0" destOrd="0" parTransId="{D6EB2E11-0AF0-434A-94B5-8C2955292A35}" sibTransId="{7195294B-765F-4407-82FB-8292F96A2A3D}"/>
    <dgm:cxn modelId="{C2FCBFF6-1747-47F2-B50A-48DD16AEC0F3}" srcId="{2C554785-14BC-4436-99E1-91B0840E59AA}" destId="{0237AC3F-3E10-4CF0-9FD0-FE6ACA25D401}" srcOrd="1" destOrd="0" parTransId="{6C864362-2E44-4C24-98FB-ECBEB15E1237}" sibTransId="{C026E20F-961E-430C-98A8-45D87D05B14D}"/>
    <dgm:cxn modelId="{27F219F7-122B-4CAF-AA7D-D5EEF4053C92}" srcId="{2C554785-14BC-4436-99E1-91B0840E59AA}" destId="{DF1F45C8-895A-4150-92B8-19D84457793D}" srcOrd="3" destOrd="0" parTransId="{BB2CE1DA-6444-4051-848E-9B8C33B6721E}" sibTransId="{948EA52C-3F74-4E42-8CDC-084EBCEA425D}"/>
    <dgm:cxn modelId="{90E7D932-9561-49C9-BAC5-9424FABF709D}" type="presParOf" srcId="{66230B92-5F6C-4B43-BDED-E6C82DE8CD08}" destId="{CD2CA186-4B54-4A90-B9BE-4A494E08EB9C}" srcOrd="0" destOrd="0" presId="urn:microsoft.com/office/officeart/2018/2/layout/IconLabelList"/>
    <dgm:cxn modelId="{C1BF3774-B4DA-48C1-9DD7-CCBF15EFB0D3}" type="presParOf" srcId="{CD2CA186-4B54-4A90-B9BE-4A494E08EB9C}" destId="{330088FE-D64C-4C49-A289-92F9789BB946}" srcOrd="0" destOrd="0" presId="urn:microsoft.com/office/officeart/2018/2/layout/IconLabelList"/>
    <dgm:cxn modelId="{74B1AEC3-405E-4EFA-A0C8-B522C803323D}" type="presParOf" srcId="{CD2CA186-4B54-4A90-B9BE-4A494E08EB9C}" destId="{A56CCADD-F083-45DE-A740-8E29FF910DB8}" srcOrd="1" destOrd="0" presId="urn:microsoft.com/office/officeart/2018/2/layout/IconLabelList"/>
    <dgm:cxn modelId="{797746C8-A044-4F99-BD6F-FBC6109B1B86}" type="presParOf" srcId="{CD2CA186-4B54-4A90-B9BE-4A494E08EB9C}" destId="{DBBF3A0A-D84E-47FB-8DC9-0D77E6C0AAC1}" srcOrd="2" destOrd="0" presId="urn:microsoft.com/office/officeart/2018/2/layout/IconLabelList"/>
    <dgm:cxn modelId="{0D8DBFD8-7E27-4FA4-BDEA-151C81418598}" type="presParOf" srcId="{66230B92-5F6C-4B43-BDED-E6C82DE8CD08}" destId="{1EF909E6-A5A9-4DDA-A0B7-8C0252028142}" srcOrd="1" destOrd="0" presId="urn:microsoft.com/office/officeart/2018/2/layout/IconLabelList"/>
    <dgm:cxn modelId="{6EF67831-558C-4D39-9B4E-8E2E2361BCCB}" type="presParOf" srcId="{66230B92-5F6C-4B43-BDED-E6C82DE8CD08}" destId="{B3A13E33-9319-4D7D-94FA-2986C9A0C86C}" srcOrd="2" destOrd="0" presId="urn:microsoft.com/office/officeart/2018/2/layout/IconLabelList"/>
    <dgm:cxn modelId="{6E66FE91-62C3-443C-B782-57DCEDA54884}" type="presParOf" srcId="{B3A13E33-9319-4D7D-94FA-2986C9A0C86C}" destId="{EBC512B9-8362-455A-8705-EF751667B309}" srcOrd="0" destOrd="0" presId="urn:microsoft.com/office/officeart/2018/2/layout/IconLabelList"/>
    <dgm:cxn modelId="{3208B7F2-BECA-4DF2-9F81-3B44F5BCE709}" type="presParOf" srcId="{B3A13E33-9319-4D7D-94FA-2986C9A0C86C}" destId="{AE08724B-3DCE-46E1-8614-EDB538DF8DAA}" srcOrd="1" destOrd="0" presId="urn:microsoft.com/office/officeart/2018/2/layout/IconLabelList"/>
    <dgm:cxn modelId="{6D0883A2-15E2-44E5-9E82-FF95BE326B9A}" type="presParOf" srcId="{B3A13E33-9319-4D7D-94FA-2986C9A0C86C}" destId="{7A8659FA-8BBC-4537-A97D-DD40D7DB5B7A}" srcOrd="2" destOrd="0" presId="urn:microsoft.com/office/officeart/2018/2/layout/IconLabelList"/>
    <dgm:cxn modelId="{82EE1A6A-F145-450E-BA88-C03220940B89}" type="presParOf" srcId="{66230B92-5F6C-4B43-BDED-E6C82DE8CD08}" destId="{9016B0CD-FFEF-4684-B3CC-C7186E0AC6C4}" srcOrd="3" destOrd="0" presId="urn:microsoft.com/office/officeart/2018/2/layout/IconLabelList"/>
    <dgm:cxn modelId="{6F63DA42-B820-4CD6-B7C7-0F442490CF1A}" type="presParOf" srcId="{66230B92-5F6C-4B43-BDED-E6C82DE8CD08}" destId="{8BCA3E16-8656-4E4A-98E8-911B183EA065}" srcOrd="4" destOrd="0" presId="urn:microsoft.com/office/officeart/2018/2/layout/IconLabelList"/>
    <dgm:cxn modelId="{ACCA4F8C-30F9-41DD-86BC-2C59354043BF}" type="presParOf" srcId="{8BCA3E16-8656-4E4A-98E8-911B183EA065}" destId="{C5137A47-FBCC-4F4E-B5B9-BD5FAD08616D}" srcOrd="0" destOrd="0" presId="urn:microsoft.com/office/officeart/2018/2/layout/IconLabelList"/>
    <dgm:cxn modelId="{9BE09774-2CD2-46FE-8F9F-3E40B54FE6F2}" type="presParOf" srcId="{8BCA3E16-8656-4E4A-98E8-911B183EA065}" destId="{CDBB819F-BE22-4DB4-BBD8-4DD45E9D9532}" srcOrd="1" destOrd="0" presId="urn:microsoft.com/office/officeart/2018/2/layout/IconLabelList"/>
    <dgm:cxn modelId="{D440A0A3-919A-4985-BA9A-6AD6D1401C20}" type="presParOf" srcId="{8BCA3E16-8656-4E4A-98E8-911B183EA065}" destId="{37BC141A-B96F-4BDB-8D79-4CA405383C86}" srcOrd="2" destOrd="0" presId="urn:microsoft.com/office/officeart/2018/2/layout/IconLabelList"/>
    <dgm:cxn modelId="{2443EAEF-DB19-40CE-82A2-2E8280991F2B}" type="presParOf" srcId="{66230B92-5F6C-4B43-BDED-E6C82DE8CD08}" destId="{533BEFD9-9CA9-4949-877B-AD5B90232911}" srcOrd="5" destOrd="0" presId="urn:microsoft.com/office/officeart/2018/2/layout/IconLabelList"/>
    <dgm:cxn modelId="{B20901CB-E6D2-4F17-A8FD-9F2FCC69144F}" type="presParOf" srcId="{66230B92-5F6C-4B43-BDED-E6C82DE8CD08}" destId="{14C41F07-9287-47D0-8862-B1DB6251ABC6}" srcOrd="6" destOrd="0" presId="urn:microsoft.com/office/officeart/2018/2/layout/IconLabelList"/>
    <dgm:cxn modelId="{DCBF4B3B-6E0C-4EDA-8BB4-956B4A55733D}" type="presParOf" srcId="{14C41F07-9287-47D0-8862-B1DB6251ABC6}" destId="{B47CA49A-33D6-476A-8F74-A757F717E504}" srcOrd="0" destOrd="0" presId="urn:microsoft.com/office/officeart/2018/2/layout/IconLabelList"/>
    <dgm:cxn modelId="{50C6B83E-C003-4E76-8D36-AEE58FA6D7F1}" type="presParOf" srcId="{14C41F07-9287-47D0-8862-B1DB6251ABC6}" destId="{EC9E6E43-4CFA-4240-8C5C-5ABD2EB4FEBE}" srcOrd="1" destOrd="0" presId="urn:microsoft.com/office/officeart/2018/2/layout/IconLabelList"/>
    <dgm:cxn modelId="{8E24F288-B2E2-4D4A-BEF2-8BEBF4FEB15B}" type="presParOf" srcId="{14C41F07-9287-47D0-8862-B1DB6251ABC6}" destId="{7C9957DD-9028-4A6F-9585-4B96FDC9737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3E900D-D21E-43EA-A079-25D733969A1D}"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C9E391A-C9B3-429E-BE6E-1B19B23DCD76}">
      <dgm:prSet/>
      <dgm:spPr/>
      <dgm:t>
        <a:bodyPr/>
        <a:lstStyle/>
        <a:p>
          <a:pPr algn="just">
            <a:lnSpc>
              <a:spcPct val="100000"/>
            </a:lnSpc>
          </a:pPr>
          <a:r>
            <a:rPr lang="en-US" dirty="0">
              <a:solidFill>
                <a:schemeClr val="tx1"/>
              </a:solidFill>
              <a:latin typeface="Verdana Pro"/>
            </a:rPr>
            <a:t>LMF forecast is concerned about net weight of harvested mushroom at the end of the day. Generally actual harvested figure is more than estimated figure what is forecasted. Excess mushrooms go into cold storage and are used when net harvest is lower than set production target this leads to low yield. Forecasters use their gained experience over years to forecast what tunnel will produce what amount of mushroom. They take decision over suitable size to pick, required number of pickers and their position in a tunnel </a:t>
          </a:r>
        </a:p>
      </dgm:t>
    </dgm:pt>
    <dgm:pt modelId="{F6BCCAC2-D5B4-405F-96C2-72C4A6BAE075}" type="parTrans" cxnId="{8C5602D1-9F8F-43FD-90CF-5C9608E438F6}">
      <dgm:prSet/>
      <dgm:spPr/>
      <dgm:t>
        <a:bodyPr/>
        <a:lstStyle/>
        <a:p>
          <a:endParaRPr lang="en-US"/>
        </a:p>
      </dgm:t>
    </dgm:pt>
    <dgm:pt modelId="{89565EA3-6D3F-4299-80DB-D09DA5160412}" type="sibTrans" cxnId="{8C5602D1-9F8F-43FD-90CF-5C9608E438F6}">
      <dgm:prSet/>
      <dgm:spPr/>
      <dgm:t>
        <a:bodyPr/>
        <a:lstStyle/>
        <a:p>
          <a:pPr>
            <a:lnSpc>
              <a:spcPct val="100000"/>
            </a:lnSpc>
          </a:pPr>
          <a:endParaRPr lang="en-US"/>
        </a:p>
      </dgm:t>
    </dgm:pt>
    <dgm:pt modelId="{5069DC24-7D63-47E1-8B71-96EEE9F132FE}">
      <dgm:prSet phldr="0"/>
      <dgm:spPr/>
      <dgm:t>
        <a:bodyPr/>
        <a:lstStyle/>
        <a:p>
          <a:pPr algn="just" rtl="0">
            <a:lnSpc>
              <a:spcPct val="100000"/>
            </a:lnSpc>
          </a:pPr>
          <a:r>
            <a:rPr lang="en-US" dirty="0">
              <a:latin typeface="Verdana Pro"/>
            </a:rPr>
            <a:t>The team leader goes into tunnels before pickers enter the same. They decide the size to be picked (based on maximum likelihood of mushroom size and weight of mushroom taking out some mushrooms from clusters to finalize the decision process) and do forecasting (same factors involved: sample mushroom size and weight are priorly considered).</a:t>
          </a:r>
          <a:r>
            <a:rPr lang="en-US" dirty="0">
              <a:solidFill>
                <a:schemeClr val="tx1"/>
              </a:solidFill>
              <a:latin typeface="Verdana Pro"/>
            </a:rPr>
            <a:t>In case of low yield happens, they cannot do much to improve it apart from doing air circulation and temperature regulation, alongside sending good pickers. </a:t>
          </a:r>
          <a:endParaRPr lang="en-US" dirty="0">
            <a:latin typeface="Verdana Pro"/>
          </a:endParaRPr>
        </a:p>
      </dgm:t>
    </dgm:pt>
    <dgm:pt modelId="{1A444139-B633-48DE-9CA9-9865CA976288}" type="parTrans" cxnId="{FDB68B2D-BB2C-46F0-884B-DC9607E4E1EA}">
      <dgm:prSet/>
      <dgm:spPr/>
    </dgm:pt>
    <dgm:pt modelId="{074C6322-1542-4556-B536-975B84EF3D64}" type="sibTrans" cxnId="{FDB68B2D-BB2C-46F0-884B-DC9607E4E1EA}">
      <dgm:prSet/>
      <dgm:spPr/>
      <dgm:t>
        <a:bodyPr/>
        <a:lstStyle/>
        <a:p>
          <a:pPr>
            <a:lnSpc>
              <a:spcPct val="100000"/>
            </a:lnSpc>
          </a:pPr>
          <a:endParaRPr lang="en-GB"/>
        </a:p>
      </dgm:t>
    </dgm:pt>
    <dgm:pt modelId="{BE4DEA6E-6D06-4BAA-9D7D-5D27B77A7E58}" type="pres">
      <dgm:prSet presAssocID="{EE3E900D-D21E-43EA-A079-25D733969A1D}" presName="root" presStyleCnt="0">
        <dgm:presLayoutVars>
          <dgm:dir/>
          <dgm:resizeHandles val="exact"/>
        </dgm:presLayoutVars>
      </dgm:prSet>
      <dgm:spPr/>
    </dgm:pt>
    <dgm:pt modelId="{F77DA928-09B4-462C-8037-917D43C0F5BD}" type="pres">
      <dgm:prSet presAssocID="{EE3E900D-D21E-43EA-A079-25D733969A1D}" presName="container" presStyleCnt="0">
        <dgm:presLayoutVars>
          <dgm:dir/>
          <dgm:resizeHandles val="exact"/>
        </dgm:presLayoutVars>
      </dgm:prSet>
      <dgm:spPr/>
    </dgm:pt>
    <dgm:pt modelId="{9E72B942-B78E-4953-BE6D-8D0023D9347C}" type="pres">
      <dgm:prSet presAssocID="{AC9E391A-C9B3-429E-BE6E-1B19B23DCD76}" presName="compNode" presStyleCnt="0"/>
      <dgm:spPr/>
    </dgm:pt>
    <dgm:pt modelId="{4F6CBD30-1723-41C4-BD5C-90184F688F80}" type="pres">
      <dgm:prSet presAssocID="{AC9E391A-C9B3-429E-BE6E-1B19B23DCD76}" presName="iconBgRect" presStyleLbl="bgShp" presStyleIdx="0" presStyleCnt="2"/>
      <dgm:spPr/>
    </dgm:pt>
    <dgm:pt modelId="{CDAE999E-10D3-46CD-AAD8-08111C538C29}" type="pres">
      <dgm:prSet presAssocID="{AC9E391A-C9B3-429E-BE6E-1B19B23DCD7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uture with solid fill"/>
        </a:ext>
      </dgm:extLst>
    </dgm:pt>
    <dgm:pt modelId="{F26539BD-592E-4426-9C35-E602EAE0B01E}" type="pres">
      <dgm:prSet presAssocID="{AC9E391A-C9B3-429E-BE6E-1B19B23DCD76}" presName="spaceRect" presStyleCnt="0"/>
      <dgm:spPr/>
    </dgm:pt>
    <dgm:pt modelId="{287A12BC-B1BE-4A12-82C5-1E2E0E7FF8F7}" type="pres">
      <dgm:prSet presAssocID="{AC9E391A-C9B3-429E-BE6E-1B19B23DCD76}" presName="textRect" presStyleLbl="revTx" presStyleIdx="0" presStyleCnt="2">
        <dgm:presLayoutVars>
          <dgm:chMax val="1"/>
          <dgm:chPref val="1"/>
        </dgm:presLayoutVars>
      </dgm:prSet>
      <dgm:spPr/>
    </dgm:pt>
    <dgm:pt modelId="{6E0BF03F-8470-4D64-BE6F-98E6B0DAFAA3}" type="pres">
      <dgm:prSet presAssocID="{89565EA3-6D3F-4299-80DB-D09DA5160412}" presName="sibTrans" presStyleLbl="sibTrans2D1" presStyleIdx="0" presStyleCnt="0"/>
      <dgm:spPr/>
    </dgm:pt>
    <dgm:pt modelId="{E401AEC5-6A17-4FAD-94C2-0DCC7B5C8DA4}" type="pres">
      <dgm:prSet presAssocID="{5069DC24-7D63-47E1-8B71-96EEE9F132FE}" presName="compNode" presStyleCnt="0"/>
      <dgm:spPr/>
    </dgm:pt>
    <dgm:pt modelId="{0E30E4CA-D540-4626-A67E-253F6199D6C7}" type="pres">
      <dgm:prSet presAssocID="{5069DC24-7D63-47E1-8B71-96EEE9F132FE}" presName="iconBgRect" presStyleLbl="bgShp" presStyleIdx="1" presStyleCnt="2"/>
      <dgm:spPr/>
    </dgm:pt>
    <dgm:pt modelId="{2DA546BC-0CD8-4D3C-8961-B045500BB1DE}" type="pres">
      <dgm:prSet presAssocID="{5069DC24-7D63-47E1-8B71-96EEE9F132FE}" presName="iconRect" presStyleLbl="node1" presStyleIdx="1" presStyleCnt="2"/>
      <dgm:spPr/>
    </dgm:pt>
    <dgm:pt modelId="{E7F80C8E-8AB1-4AB6-B5EC-FC7BA9327F4A}" type="pres">
      <dgm:prSet presAssocID="{5069DC24-7D63-47E1-8B71-96EEE9F132FE}" presName="spaceRect" presStyleCnt="0"/>
      <dgm:spPr/>
    </dgm:pt>
    <dgm:pt modelId="{28EA94D9-4AA0-4D2A-A57E-3C41F4532418}" type="pres">
      <dgm:prSet presAssocID="{5069DC24-7D63-47E1-8B71-96EEE9F132FE}" presName="textRect" presStyleLbl="revTx" presStyleIdx="1" presStyleCnt="2">
        <dgm:presLayoutVars>
          <dgm:chMax val="1"/>
          <dgm:chPref val="1"/>
        </dgm:presLayoutVars>
      </dgm:prSet>
      <dgm:spPr/>
    </dgm:pt>
  </dgm:ptLst>
  <dgm:cxnLst>
    <dgm:cxn modelId="{8A199B0F-D838-4237-8C66-5279155E5AAE}" type="presOf" srcId="{EE3E900D-D21E-43EA-A079-25D733969A1D}" destId="{BE4DEA6E-6D06-4BAA-9D7D-5D27B77A7E58}" srcOrd="0" destOrd="0" presId="urn:microsoft.com/office/officeart/2018/2/layout/IconCircleList"/>
    <dgm:cxn modelId="{558C2829-243D-4A82-95C5-453049EC97AC}" type="presOf" srcId="{5069DC24-7D63-47E1-8B71-96EEE9F132FE}" destId="{28EA94D9-4AA0-4D2A-A57E-3C41F4532418}" srcOrd="0" destOrd="0" presId="urn:microsoft.com/office/officeart/2018/2/layout/IconCircleList"/>
    <dgm:cxn modelId="{FDB68B2D-BB2C-46F0-884B-DC9607E4E1EA}" srcId="{EE3E900D-D21E-43EA-A079-25D733969A1D}" destId="{5069DC24-7D63-47E1-8B71-96EEE9F132FE}" srcOrd="1" destOrd="0" parTransId="{1A444139-B633-48DE-9CA9-9865CA976288}" sibTransId="{074C6322-1542-4556-B536-975B84EF3D64}"/>
    <dgm:cxn modelId="{EFF8139C-49F0-445D-8EE6-DC7A065F4DC4}" type="presOf" srcId="{AC9E391A-C9B3-429E-BE6E-1B19B23DCD76}" destId="{287A12BC-B1BE-4A12-82C5-1E2E0E7FF8F7}" srcOrd="0" destOrd="0" presId="urn:microsoft.com/office/officeart/2018/2/layout/IconCircleList"/>
    <dgm:cxn modelId="{4745E2B9-DAAF-4A35-B724-5C1D9A9C8D67}" type="presOf" srcId="{89565EA3-6D3F-4299-80DB-D09DA5160412}" destId="{6E0BF03F-8470-4D64-BE6F-98E6B0DAFAA3}" srcOrd="0" destOrd="0" presId="urn:microsoft.com/office/officeart/2018/2/layout/IconCircleList"/>
    <dgm:cxn modelId="{8C5602D1-9F8F-43FD-90CF-5C9608E438F6}" srcId="{EE3E900D-D21E-43EA-A079-25D733969A1D}" destId="{AC9E391A-C9B3-429E-BE6E-1B19B23DCD76}" srcOrd="0" destOrd="0" parTransId="{F6BCCAC2-D5B4-405F-96C2-72C4A6BAE075}" sibTransId="{89565EA3-6D3F-4299-80DB-D09DA5160412}"/>
    <dgm:cxn modelId="{37D8253B-B685-41DE-9ECC-C7C0AA9832ED}" type="presParOf" srcId="{BE4DEA6E-6D06-4BAA-9D7D-5D27B77A7E58}" destId="{F77DA928-09B4-462C-8037-917D43C0F5BD}" srcOrd="0" destOrd="0" presId="urn:microsoft.com/office/officeart/2018/2/layout/IconCircleList"/>
    <dgm:cxn modelId="{821A42AE-224A-424A-BAAF-DE5D83BA93B2}" type="presParOf" srcId="{F77DA928-09B4-462C-8037-917D43C0F5BD}" destId="{9E72B942-B78E-4953-BE6D-8D0023D9347C}" srcOrd="0" destOrd="0" presId="urn:microsoft.com/office/officeart/2018/2/layout/IconCircleList"/>
    <dgm:cxn modelId="{86AD0536-7000-4673-9DCB-789D2FBDCA47}" type="presParOf" srcId="{9E72B942-B78E-4953-BE6D-8D0023D9347C}" destId="{4F6CBD30-1723-41C4-BD5C-90184F688F80}" srcOrd="0" destOrd="0" presId="urn:microsoft.com/office/officeart/2018/2/layout/IconCircleList"/>
    <dgm:cxn modelId="{C42AB224-319D-4276-BACB-3633037D0284}" type="presParOf" srcId="{9E72B942-B78E-4953-BE6D-8D0023D9347C}" destId="{CDAE999E-10D3-46CD-AAD8-08111C538C29}" srcOrd="1" destOrd="0" presId="urn:microsoft.com/office/officeart/2018/2/layout/IconCircleList"/>
    <dgm:cxn modelId="{60E3BAF1-1911-47EC-B7FC-5ADFFA704AEF}" type="presParOf" srcId="{9E72B942-B78E-4953-BE6D-8D0023D9347C}" destId="{F26539BD-592E-4426-9C35-E602EAE0B01E}" srcOrd="2" destOrd="0" presId="urn:microsoft.com/office/officeart/2018/2/layout/IconCircleList"/>
    <dgm:cxn modelId="{7981CA9E-AEC0-4773-95B5-10552B7278CF}" type="presParOf" srcId="{9E72B942-B78E-4953-BE6D-8D0023D9347C}" destId="{287A12BC-B1BE-4A12-82C5-1E2E0E7FF8F7}" srcOrd="3" destOrd="0" presId="urn:microsoft.com/office/officeart/2018/2/layout/IconCircleList"/>
    <dgm:cxn modelId="{17048046-460C-4791-8409-472F3C8FD3E1}" type="presParOf" srcId="{F77DA928-09B4-462C-8037-917D43C0F5BD}" destId="{6E0BF03F-8470-4D64-BE6F-98E6B0DAFAA3}" srcOrd="1" destOrd="0" presId="urn:microsoft.com/office/officeart/2018/2/layout/IconCircleList"/>
    <dgm:cxn modelId="{6663024F-3C6C-441F-BA7E-8399CA762BA4}" type="presParOf" srcId="{F77DA928-09B4-462C-8037-917D43C0F5BD}" destId="{E401AEC5-6A17-4FAD-94C2-0DCC7B5C8DA4}" srcOrd="2" destOrd="0" presId="urn:microsoft.com/office/officeart/2018/2/layout/IconCircleList"/>
    <dgm:cxn modelId="{29EE4468-6424-44E1-9986-67C813A544CA}" type="presParOf" srcId="{E401AEC5-6A17-4FAD-94C2-0DCC7B5C8DA4}" destId="{0E30E4CA-D540-4626-A67E-253F6199D6C7}" srcOrd="0" destOrd="0" presId="urn:microsoft.com/office/officeart/2018/2/layout/IconCircleList"/>
    <dgm:cxn modelId="{A250359A-E28F-437F-958E-B3810F854E14}" type="presParOf" srcId="{E401AEC5-6A17-4FAD-94C2-0DCC7B5C8DA4}" destId="{2DA546BC-0CD8-4D3C-8961-B045500BB1DE}" srcOrd="1" destOrd="0" presId="urn:microsoft.com/office/officeart/2018/2/layout/IconCircleList"/>
    <dgm:cxn modelId="{453435F9-D9E0-41E1-B193-251B97A3A27D}" type="presParOf" srcId="{E401AEC5-6A17-4FAD-94C2-0DCC7B5C8DA4}" destId="{E7F80C8E-8AB1-4AB6-B5EC-FC7BA9327F4A}" srcOrd="2" destOrd="0" presId="urn:microsoft.com/office/officeart/2018/2/layout/IconCircleList"/>
    <dgm:cxn modelId="{839C36CD-8923-4B98-99EC-DF7793AD3B67}" type="presParOf" srcId="{E401AEC5-6A17-4FAD-94C2-0DCC7B5C8DA4}" destId="{28EA94D9-4AA0-4D2A-A57E-3C41F453241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554785-14BC-4436-99E1-91B0840E59AA}"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BB7B8236-B658-44C4-8131-48C64884B10B}">
      <dgm:prSet phldr="0"/>
      <dgm:spPr/>
      <dgm:t>
        <a:bodyPr/>
        <a:lstStyle/>
        <a:p>
          <a:pPr algn="ctr" rtl="0">
            <a:lnSpc>
              <a:spcPct val="100000"/>
            </a:lnSpc>
          </a:pPr>
          <a:r>
            <a:rPr lang="en-GB" dirty="0">
              <a:solidFill>
                <a:srgbClr val="000000"/>
              </a:solidFill>
              <a:latin typeface="Verdana Pro"/>
              <a:cs typeface="Arial"/>
            </a:rPr>
            <a:t>Big and compact clusters (visual perception) lead to high yield- number of clusters/square meter, number of mushgrooms per cluster #Visual</a:t>
          </a:r>
          <a:endParaRPr lang="en-US" dirty="0">
            <a:solidFill>
              <a:srgbClr val="000000"/>
            </a:solidFill>
            <a:latin typeface="Verdana Pro"/>
            <a:cs typeface="Arial"/>
          </a:endParaRPr>
        </a:p>
      </dgm:t>
    </dgm:pt>
    <dgm:pt modelId="{F6445AC7-1509-4EAE-BA2C-82D37D5F8E91}" type="parTrans" cxnId="{A22FD5AE-CA82-4AAF-9EB1-0D502D289210}">
      <dgm:prSet/>
      <dgm:spPr/>
    </dgm:pt>
    <dgm:pt modelId="{044AE576-2B60-4328-9B34-C8A55635A05D}" type="sibTrans" cxnId="{A22FD5AE-CA82-4AAF-9EB1-0D502D289210}">
      <dgm:prSet/>
      <dgm:spPr/>
    </dgm:pt>
    <dgm:pt modelId="{4E31989D-C6B8-4A1C-8541-1ADB0F06CFE9}">
      <dgm:prSet phldr="0"/>
      <dgm:spPr/>
      <dgm:t>
        <a:bodyPr/>
        <a:lstStyle/>
        <a:p>
          <a:pPr algn="ctr">
            <a:lnSpc>
              <a:spcPct val="100000"/>
            </a:lnSpc>
          </a:pPr>
          <a:r>
            <a:rPr lang="en-GB" dirty="0">
              <a:solidFill>
                <a:srgbClr val="000000"/>
              </a:solidFill>
              <a:latin typeface="Verdana Pro"/>
              <a:cs typeface="Arial"/>
            </a:rPr>
            <a:t>No of mushrooms per square meter gives a solid idea for the amount(kg) of mushroom to be expected. The bigger the number is upper the estimation goes.#measurement</a:t>
          </a:r>
        </a:p>
      </dgm:t>
    </dgm:pt>
    <dgm:pt modelId="{7023B8B1-4569-4208-867B-666C3A0439C0}" type="parTrans" cxnId="{52FFCEF3-365C-4FD6-811D-F3E75B2E6B7F}">
      <dgm:prSet/>
      <dgm:spPr/>
    </dgm:pt>
    <dgm:pt modelId="{A3EB0E8C-D5D1-4D21-966C-A2D2ADC55670}" type="sibTrans" cxnId="{52FFCEF3-365C-4FD6-811D-F3E75B2E6B7F}">
      <dgm:prSet/>
      <dgm:spPr/>
    </dgm:pt>
    <dgm:pt modelId="{C52F3978-4BAB-4EE1-AE5D-784ED863B415}">
      <dgm:prSet phldr="0"/>
      <dgm:spPr/>
      <dgm:t>
        <a:bodyPr/>
        <a:lstStyle/>
        <a:p>
          <a:pPr algn="ctr" rtl="0">
            <a:lnSpc>
              <a:spcPct val="100000"/>
            </a:lnSpc>
          </a:pPr>
          <a:r>
            <a:rPr lang="en-GB" dirty="0">
              <a:solidFill>
                <a:srgbClr val="000000"/>
              </a:solidFill>
              <a:latin typeface="Verdana Pro"/>
              <a:cs typeface="Arial"/>
            </a:rPr>
            <a:t>Mushrooms are heavy/light ? If the mushroom is felt heavy, the bed will yield high – roundness of cup is the clue #measurement</a:t>
          </a:r>
        </a:p>
      </dgm:t>
    </dgm:pt>
    <dgm:pt modelId="{B359B61A-715B-42FF-ABAB-8695981B37E7}" type="parTrans" cxnId="{949A7FB3-F980-4718-B35F-7BE1206AFB4D}">
      <dgm:prSet/>
      <dgm:spPr/>
    </dgm:pt>
    <dgm:pt modelId="{4DC5F2B2-0365-4C68-B746-F55DC8AF5838}" type="sibTrans" cxnId="{949A7FB3-F980-4718-B35F-7BE1206AFB4D}">
      <dgm:prSet/>
      <dgm:spPr/>
    </dgm:pt>
    <dgm:pt modelId="{8B1F59B2-084F-4026-A79A-B7A7753F47ED}">
      <dgm:prSet phldr="0"/>
      <dgm:spPr/>
      <dgm:t>
        <a:bodyPr/>
        <a:lstStyle/>
        <a:p>
          <a:pPr algn="ctr" rtl="0">
            <a:lnSpc>
              <a:spcPct val="100000"/>
            </a:lnSpc>
          </a:pPr>
          <a:r>
            <a:rPr lang="en-GB" dirty="0">
              <a:solidFill>
                <a:srgbClr val="000000"/>
              </a:solidFill>
              <a:latin typeface="Verdana Pro"/>
              <a:cs typeface="Arial"/>
            </a:rPr>
            <a:t>Caps are closed/opened ? Closed caps are a sign of heavy </a:t>
          </a:r>
          <a:r>
            <a:rPr lang="en-GB" dirty="0" err="1">
              <a:solidFill>
                <a:srgbClr val="000000"/>
              </a:solidFill>
              <a:latin typeface="Verdana Pro"/>
              <a:cs typeface="Arial"/>
            </a:rPr>
            <a:t>mushrooms.If</a:t>
          </a:r>
          <a:r>
            <a:rPr lang="en-GB" dirty="0">
              <a:solidFill>
                <a:srgbClr val="000000"/>
              </a:solidFill>
              <a:latin typeface="Verdana Pro"/>
              <a:cs typeface="Arial"/>
            </a:rPr>
            <a:t> Maximum mushrooms are closed ones, that will lead to high </a:t>
          </a:r>
          <a:r>
            <a:rPr lang="en-GB" dirty="0" err="1">
              <a:solidFill>
                <a:srgbClr val="000000"/>
              </a:solidFill>
              <a:latin typeface="Verdana Pro"/>
              <a:cs typeface="Arial"/>
            </a:rPr>
            <a:t>yield.</a:t>
          </a:r>
          <a:r>
            <a:rPr lang="en-GB" dirty="0" err="1">
              <a:solidFill>
                <a:srgbClr val="000000"/>
              </a:solidFill>
              <a:latin typeface="Verdana Pro"/>
              <a:cs typeface="Calibri"/>
            </a:rPr>
            <a:t>Opened</a:t>
          </a:r>
          <a:r>
            <a:rPr lang="en-GB" dirty="0">
              <a:solidFill>
                <a:srgbClr val="000000"/>
              </a:solidFill>
              <a:latin typeface="Verdana Pro"/>
              <a:cs typeface="Calibri"/>
            </a:rPr>
            <a:t> mushrooms are placed in class B. again roundness of cup is releb=vant here#visual</a:t>
          </a:r>
        </a:p>
      </dgm:t>
    </dgm:pt>
    <dgm:pt modelId="{C0F5F350-0021-48EE-A31B-D0F6F7DF3654}" type="parTrans" cxnId="{51C2A6CA-2B05-49F7-9A7C-B4FC42ECD1B4}">
      <dgm:prSet/>
      <dgm:spPr/>
    </dgm:pt>
    <dgm:pt modelId="{C1685539-0649-452C-A374-3FD90BA38DC2}" type="sibTrans" cxnId="{51C2A6CA-2B05-49F7-9A7C-B4FC42ECD1B4}">
      <dgm:prSet/>
      <dgm:spPr/>
    </dgm:pt>
    <dgm:pt modelId="{091E1D7D-25C8-4F6D-B85C-C8CDB0F8FCC8}">
      <dgm:prSet phldr="0"/>
      <dgm:spPr/>
      <dgm:t>
        <a:bodyPr/>
        <a:lstStyle/>
        <a:p>
          <a:pPr algn="ctr" rtl="0">
            <a:lnSpc>
              <a:spcPct val="100000"/>
            </a:lnSpc>
          </a:pPr>
          <a:r>
            <a:rPr lang="en-GB" dirty="0">
              <a:solidFill>
                <a:srgbClr val="000000"/>
              </a:solidFill>
              <a:latin typeface="Verdana Pro"/>
              <a:cs typeface="Arial"/>
            </a:rPr>
            <a:t>Round/deformed?      Perfect or roundish shape yields high while deformed ones are burden to yield. Too many deformed ones in a bed will signify forecast should not be made high.  #visual</a:t>
          </a:r>
          <a:endParaRPr lang="en-GB" dirty="0">
            <a:solidFill>
              <a:srgbClr val="000000"/>
            </a:solidFill>
            <a:latin typeface="Gill Sans Nova"/>
            <a:cs typeface="Arial"/>
          </a:endParaRPr>
        </a:p>
      </dgm:t>
    </dgm:pt>
    <dgm:pt modelId="{61EC8D44-8C56-4C0E-A7DF-C2CAA45E9629}" type="parTrans" cxnId="{D695C198-2C63-457C-B1C9-E44EEB4B382E}">
      <dgm:prSet/>
      <dgm:spPr/>
    </dgm:pt>
    <dgm:pt modelId="{15EF927D-3B73-4FF9-8825-8984DCFB1C16}" type="sibTrans" cxnId="{D695C198-2C63-457C-B1C9-E44EEB4B382E}">
      <dgm:prSet/>
      <dgm:spPr/>
    </dgm:pt>
    <dgm:pt modelId="{518D0F85-13CD-4E70-8F80-C77C5D268EFE}">
      <dgm:prSet phldr="0"/>
      <dgm:spPr/>
      <dgm:t>
        <a:bodyPr/>
        <a:lstStyle/>
        <a:p>
          <a:pPr algn="ctr" rtl="0">
            <a:lnSpc>
              <a:spcPct val="100000"/>
            </a:lnSpc>
          </a:pPr>
          <a:r>
            <a:rPr lang="en-GB" dirty="0">
              <a:solidFill>
                <a:srgbClr val="000000"/>
              </a:solidFill>
              <a:latin typeface="Verdana Pro"/>
              <a:cs typeface="Arial"/>
            </a:rPr>
            <a:t>Compost reacts and decays fast and if compost is not well maintained until the end of harvest it can be a cause of actual vs forecast imbalance. Compost must not be disturbed and kept at constant temperature e.g., 17°C. Growes feedback  whether the compost is good or bad in quality helps forecasters in forecasting #compost state</a:t>
          </a:r>
        </a:p>
      </dgm:t>
    </dgm:pt>
    <dgm:pt modelId="{281C8B73-7CC4-4F15-836E-E8FBC2E5F535}" type="parTrans" cxnId="{EE5AC297-5CAE-418A-84E1-F047B049280F}">
      <dgm:prSet/>
      <dgm:spPr/>
    </dgm:pt>
    <dgm:pt modelId="{BB93B873-0DFE-4350-ABC8-13FAB439A08D}" type="sibTrans" cxnId="{EE5AC297-5CAE-418A-84E1-F047B049280F}">
      <dgm:prSet/>
      <dgm:spPr/>
    </dgm:pt>
    <dgm:pt modelId="{66230B92-5F6C-4B43-BDED-E6C82DE8CD08}" type="pres">
      <dgm:prSet presAssocID="{2C554785-14BC-4436-99E1-91B0840E59AA}" presName="root" presStyleCnt="0">
        <dgm:presLayoutVars>
          <dgm:dir/>
          <dgm:resizeHandles val="exact"/>
        </dgm:presLayoutVars>
      </dgm:prSet>
      <dgm:spPr/>
    </dgm:pt>
    <dgm:pt modelId="{67883CFB-A8C9-4B63-922B-D7B4F0F83AE3}" type="pres">
      <dgm:prSet presAssocID="{BB7B8236-B658-44C4-8131-48C64884B10B}" presName="compNode" presStyleCnt="0"/>
      <dgm:spPr/>
    </dgm:pt>
    <dgm:pt modelId="{30385CC8-5732-41D1-92AA-845AB8545089}" type="pres">
      <dgm:prSet presAssocID="{BB7B8236-B658-44C4-8131-48C64884B10B}" presName="iconRect" presStyleLbl="node1" presStyleIdx="0" presStyleCnt="6"/>
      <dgm:spPr/>
    </dgm:pt>
    <dgm:pt modelId="{B3B2E1EC-AAAC-40E4-A07D-5AFF6F5D2276}" type="pres">
      <dgm:prSet presAssocID="{BB7B8236-B658-44C4-8131-48C64884B10B}" presName="spaceRect" presStyleCnt="0"/>
      <dgm:spPr/>
    </dgm:pt>
    <dgm:pt modelId="{57EF97E1-1A29-474D-94B3-6EF6E48B34F5}" type="pres">
      <dgm:prSet presAssocID="{BB7B8236-B658-44C4-8131-48C64884B10B}" presName="textRect" presStyleLbl="revTx" presStyleIdx="0" presStyleCnt="6">
        <dgm:presLayoutVars>
          <dgm:chMax val="1"/>
          <dgm:chPref val="1"/>
        </dgm:presLayoutVars>
      </dgm:prSet>
      <dgm:spPr/>
    </dgm:pt>
    <dgm:pt modelId="{8CBD63FF-C137-494F-AF44-5E5E9D1123F9}" type="pres">
      <dgm:prSet presAssocID="{044AE576-2B60-4328-9B34-C8A55635A05D}" presName="sibTrans" presStyleCnt="0"/>
      <dgm:spPr/>
    </dgm:pt>
    <dgm:pt modelId="{51914123-D457-4CDD-B083-E801ED11AD25}" type="pres">
      <dgm:prSet presAssocID="{4E31989D-C6B8-4A1C-8541-1ADB0F06CFE9}" presName="compNode" presStyleCnt="0"/>
      <dgm:spPr/>
    </dgm:pt>
    <dgm:pt modelId="{34BEB49D-8FFC-4697-A014-5C2D8338D819}" type="pres">
      <dgm:prSet presAssocID="{4E31989D-C6B8-4A1C-8541-1ADB0F06CFE9}" presName="iconRect" presStyleLbl="node1" presStyleIdx="1" presStyleCnt="6"/>
      <dgm:spPr/>
    </dgm:pt>
    <dgm:pt modelId="{0509F4A8-93E1-4879-8141-E863EC52BCB8}" type="pres">
      <dgm:prSet presAssocID="{4E31989D-C6B8-4A1C-8541-1ADB0F06CFE9}" presName="spaceRect" presStyleCnt="0"/>
      <dgm:spPr/>
    </dgm:pt>
    <dgm:pt modelId="{3780BEB4-6014-4A7E-9682-563842C3BFDA}" type="pres">
      <dgm:prSet presAssocID="{4E31989D-C6B8-4A1C-8541-1ADB0F06CFE9}" presName="textRect" presStyleLbl="revTx" presStyleIdx="1" presStyleCnt="6">
        <dgm:presLayoutVars>
          <dgm:chMax val="1"/>
          <dgm:chPref val="1"/>
        </dgm:presLayoutVars>
      </dgm:prSet>
      <dgm:spPr/>
    </dgm:pt>
    <dgm:pt modelId="{A7DEEEB0-A4C1-4C7E-84D7-02B5366618BC}" type="pres">
      <dgm:prSet presAssocID="{A3EB0E8C-D5D1-4D21-966C-A2D2ADC55670}" presName="sibTrans" presStyleCnt="0"/>
      <dgm:spPr/>
    </dgm:pt>
    <dgm:pt modelId="{A9A99224-37B7-47FA-B437-0CA35D974457}" type="pres">
      <dgm:prSet presAssocID="{C52F3978-4BAB-4EE1-AE5D-784ED863B415}" presName="compNode" presStyleCnt="0"/>
      <dgm:spPr/>
    </dgm:pt>
    <dgm:pt modelId="{7182EE07-41D6-4114-8A36-926192ED18DD}" type="pres">
      <dgm:prSet presAssocID="{C52F3978-4BAB-4EE1-AE5D-784ED863B415}" presName="iconRect" presStyleLbl="node1" presStyleIdx="2" presStyleCnt="6"/>
      <dgm:spPr/>
    </dgm:pt>
    <dgm:pt modelId="{B24B352A-8B2D-4B09-989C-0444B963BDD2}" type="pres">
      <dgm:prSet presAssocID="{C52F3978-4BAB-4EE1-AE5D-784ED863B415}" presName="spaceRect" presStyleCnt="0"/>
      <dgm:spPr/>
    </dgm:pt>
    <dgm:pt modelId="{B4261295-9E15-475B-A526-8BA9BE6F3C03}" type="pres">
      <dgm:prSet presAssocID="{C52F3978-4BAB-4EE1-AE5D-784ED863B415}" presName="textRect" presStyleLbl="revTx" presStyleIdx="2" presStyleCnt="6">
        <dgm:presLayoutVars>
          <dgm:chMax val="1"/>
          <dgm:chPref val="1"/>
        </dgm:presLayoutVars>
      </dgm:prSet>
      <dgm:spPr/>
    </dgm:pt>
    <dgm:pt modelId="{87532E05-C5C3-4EBA-8A3F-274DAD9C268C}" type="pres">
      <dgm:prSet presAssocID="{4DC5F2B2-0365-4C68-B746-F55DC8AF5838}" presName="sibTrans" presStyleCnt="0"/>
      <dgm:spPr/>
    </dgm:pt>
    <dgm:pt modelId="{D2826499-39C9-447A-9297-105CBE6AC076}" type="pres">
      <dgm:prSet presAssocID="{8B1F59B2-084F-4026-A79A-B7A7753F47ED}" presName="compNode" presStyleCnt="0"/>
      <dgm:spPr/>
    </dgm:pt>
    <dgm:pt modelId="{8860BB2F-2FE3-4F2D-A46E-226ED8A4DFD7}" type="pres">
      <dgm:prSet presAssocID="{8B1F59B2-084F-4026-A79A-B7A7753F47ED}" presName="iconRect" presStyleLbl="node1" presStyleIdx="3" presStyleCnt="6"/>
      <dgm:spPr/>
    </dgm:pt>
    <dgm:pt modelId="{CAF08859-67A2-41F3-8D00-2F193473A2A4}" type="pres">
      <dgm:prSet presAssocID="{8B1F59B2-084F-4026-A79A-B7A7753F47ED}" presName="spaceRect" presStyleCnt="0"/>
      <dgm:spPr/>
    </dgm:pt>
    <dgm:pt modelId="{EBDE393C-BF1A-4175-B94C-776F76046C2E}" type="pres">
      <dgm:prSet presAssocID="{8B1F59B2-084F-4026-A79A-B7A7753F47ED}" presName="textRect" presStyleLbl="revTx" presStyleIdx="3" presStyleCnt="6">
        <dgm:presLayoutVars>
          <dgm:chMax val="1"/>
          <dgm:chPref val="1"/>
        </dgm:presLayoutVars>
      </dgm:prSet>
      <dgm:spPr/>
    </dgm:pt>
    <dgm:pt modelId="{86BA79EE-52A0-4072-9616-4E8E9ECF9293}" type="pres">
      <dgm:prSet presAssocID="{C1685539-0649-452C-A374-3FD90BA38DC2}" presName="sibTrans" presStyleCnt="0"/>
      <dgm:spPr/>
    </dgm:pt>
    <dgm:pt modelId="{0D543745-BEC7-415F-A24F-A90E6E68B616}" type="pres">
      <dgm:prSet presAssocID="{091E1D7D-25C8-4F6D-B85C-C8CDB0F8FCC8}" presName="compNode" presStyleCnt="0"/>
      <dgm:spPr/>
    </dgm:pt>
    <dgm:pt modelId="{615283CA-25DB-4E55-AED8-24AC0D6C5029}" type="pres">
      <dgm:prSet presAssocID="{091E1D7D-25C8-4F6D-B85C-C8CDB0F8FCC8}" presName="iconRect" presStyleLbl="node1" presStyleIdx="4" presStyleCnt="6"/>
      <dgm:spPr/>
    </dgm:pt>
    <dgm:pt modelId="{283F5C61-1E25-43E6-9E72-E63A3D3697AE}" type="pres">
      <dgm:prSet presAssocID="{091E1D7D-25C8-4F6D-B85C-C8CDB0F8FCC8}" presName="spaceRect" presStyleCnt="0"/>
      <dgm:spPr/>
    </dgm:pt>
    <dgm:pt modelId="{9EB06F83-7C4A-4577-9BF4-F23C941CAE93}" type="pres">
      <dgm:prSet presAssocID="{091E1D7D-25C8-4F6D-B85C-C8CDB0F8FCC8}" presName="textRect" presStyleLbl="revTx" presStyleIdx="4" presStyleCnt="6">
        <dgm:presLayoutVars>
          <dgm:chMax val="1"/>
          <dgm:chPref val="1"/>
        </dgm:presLayoutVars>
      </dgm:prSet>
      <dgm:spPr/>
    </dgm:pt>
    <dgm:pt modelId="{2171B2F0-B070-419D-A275-70EA2D5DD37E}" type="pres">
      <dgm:prSet presAssocID="{15EF927D-3B73-4FF9-8825-8984DCFB1C16}" presName="sibTrans" presStyleCnt="0"/>
      <dgm:spPr/>
    </dgm:pt>
    <dgm:pt modelId="{FC2BDEF7-DF8F-441B-B41A-EDD1A0776A1C}" type="pres">
      <dgm:prSet presAssocID="{518D0F85-13CD-4E70-8F80-C77C5D268EFE}" presName="compNode" presStyleCnt="0"/>
      <dgm:spPr/>
    </dgm:pt>
    <dgm:pt modelId="{58223D61-A598-4C28-ADF6-6D083C5AC83C}" type="pres">
      <dgm:prSet presAssocID="{518D0F85-13CD-4E70-8F80-C77C5D268EFE}" presName="iconRect" presStyleLbl="node1" presStyleIdx="5" presStyleCnt="6"/>
      <dgm:spPr/>
    </dgm:pt>
    <dgm:pt modelId="{7D9B470C-94D9-45E8-BC77-B1A6A7B1FDE2}" type="pres">
      <dgm:prSet presAssocID="{518D0F85-13CD-4E70-8F80-C77C5D268EFE}" presName="spaceRect" presStyleCnt="0"/>
      <dgm:spPr/>
    </dgm:pt>
    <dgm:pt modelId="{59108A30-B510-48B7-907B-536F271F62C0}" type="pres">
      <dgm:prSet presAssocID="{518D0F85-13CD-4E70-8F80-C77C5D268EFE}" presName="textRect" presStyleLbl="revTx" presStyleIdx="5" presStyleCnt="6">
        <dgm:presLayoutVars>
          <dgm:chMax val="1"/>
          <dgm:chPref val="1"/>
        </dgm:presLayoutVars>
      </dgm:prSet>
      <dgm:spPr/>
    </dgm:pt>
  </dgm:ptLst>
  <dgm:cxnLst>
    <dgm:cxn modelId="{5A34500A-013B-4A15-AAEC-FD6B14A49EF4}" type="presOf" srcId="{4E31989D-C6B8-4A1C-8541-1ADB0F06CFE9}" destId="{3780BEB4-6014-4A7E-9682-563842C3BFDA}" srcOrd="0" destOrd="0" presId="urn:microsoft.com/office/officeart/2018/2/layout/IconLabelList"/>
    <dgm:cxn modelId="{60EFD427-B1D9-4295-8AC2-8BC1260D14F7}" type="presOf" srcId="{2C554785-14BC-4436-99E1-91B0840E59AA}" destId="{66230B92-5F6C-4B43-BDED-E6C82DE8CD08}" srcOrd="0" destOrd="0" presId="urn:microsoft.com/office/officeart/2018/2/layout/IconLabelList"/>
    <dgm:cxn modelId="{62CD2835-ABAA-4292-9B0A-3B74E0D91973}" type="presOf" srcId="{091E1D7D-25C8-4F6D-B85C-C8CDB0F8FCC8}" destId="{9EB06F83-7C4A-4577-9BF4-F23C941CAE93}" srcOrd="0" destOrd="0" presId="urn:microsoft.com/office/officeart/2018/2/layout/IconLabelList"/>
    <dgm:cxn modelId="{F0E5AD3C-E357-4013-9740-8642A1DE564B}" type="presOf" srcId="{C52F3978-4BAB-4EE1-AE5D-784ED863B415}" destId="{B4261295-9E15-475B-A526-8BA9BE6F3C03}" srcOrd="0" destOrd="0" presId="urn:microsoft.com/office/officeart/2018/2/layout/IconLabelList"/>
    <dgm:cxn modelId="{E73C295F-DDE3-4E63-ABE9-8C837EFF1BCB}" type="presOf" srcId="{518D0F85-13CD-4E70-8F80-C77C5D268EFE}" destId="{59108A30-B510-48B7-907B-536F271F62C0}" srcOrd="0" destOrd="0" presId="urn:microsoft.com/office/officeart/2018/2/layout/IconLabelList"/>
    <dgm:cxn modelId="{EE5AC297-5CAE-418A-84E1-F047B049280F}" srcId="{2C554785-14BC-4436-99E1-91B0840E59AA}" destId="{518D0F85-13CD-4E70-8F80-C77C5D268EFE}" srcOrd="5" destOrd="0" parTransId="{281C8B73-7CC4-4F15-836E-E8FBC2E5F535}" sibTransId="{BB93B873-0DFE-4350-ABC8-13FAB439A08D}"/>
    <dgm:cxn modelId="{D695C198-2C63-457C-B1C9-E44EEB4B382E}" srcId="{2C554785-14BC-4436-99E1-91B0840E59AA}" destId="{091E1D7D-25C8-4F6D-B85C-C8CDB0F8FCC8}" srcOrd="4" destOrd="0" parTransId="{61EC8D44-8C56-4C0E-A7DF-C2CAA45E9629}" sibTransId="{15EF927D-3B73-4FF9-8825-8984DCFB1C16}"/>
    <dgm:cxn modelId="{DC6CC7A2-FCD4-4AFC-AC24-27CFDCBAA5EF}" type="presOf" srcId="{BB7B8236-B658-44C4-8131-48C64884B10B}" destId="{57EF97E1-1A29-474D-94B3-6EF6E48B34F5}" srcOrd="0" destOrd="0" presId="urn:microsoft.com/office/officeart/2018/2/layout/IconLabelList"/>
    <dgm:cxn modelId="{A22FD5AE-CA82-4AAF-9EB1-0D502D289210}" srcId="{2C554785-14BC-4436-99E1-91B0840E59AA}" destId="{BB7B8236-B658-44C4-8131-48C64884B10B}" srcOrd="0" destOrd="0" parTransId="{F6445AC7-1509-4EAE-BA2C-82D37D5F8E91}" sibTransId="{044AE576-2B60-4328-9B34-C8A55635A05D}"/>
    <dgm:cxn modelId="{949A7FB3-F980-4718-B35F-7BE1206AFB4D}" srcId="{2C554785-14BC-4436-99E1-91B0840E59AA}" destId="{C52F3978-4BAB-4EE1-AE5D-784ED863B415}" srcOrd="2" destOrd="0" parTransId="{B359B61A-715B-42FF-ABAB-8695981B37E7}" sibTransId="{4DC5F2B2-0365-4C68-B746-F55DC8AF5838}"/>
    <dgm:cxn modelId="{750A94B4-EF77-44DA-8D81-076FAD96D0F8}" type="presOf" srcId="{8B1F59B2-084F-4026-A79A-B7A7753F47ED}" destId="{EBDE393C-BF1A-4175-B94C-776F76046C2E}" srcOrd="0" destOrd="0" presId="urn:microsoft.com/office/officeart/2018/2/layout/IconLabelList"/>
    <dgm:cxn modelId="{51C2A6CA-2B05-49F7-9A7C-B4FC42ECD1B4}" srcId="{2C554785-14BC-4436-99E1-91B0840E59AA}" destId="{8B1F59B2-084F-4026-A79A-B7A7753F47ED}" srcOrd="3" destOrd="0" parTransId="{C0F5F350-0021-48EE-A31B-D0F6F7DF3654}" sibTransId="{C1685539-0649-452C-A374-3FD90BA38DC2}"/>
    <dgm:cxn modelId="{52FFCEF3-365C-4FD6-811D-F3E75B2E6B7F}" srcId="{2C554785-14BC-4436-99E1-91B0840E59AA}" destId="{4E31989D-C6B8-4A1C-8541-1ADB0F06CFE9}" srcOrd="1" destOrd="0" parTransId="{7023B8B1-4569-4208-867B-666C3A0439C0}" sibTransId="{A3EB0E8C-D5D1-4D21-966C-A2D2ADC55670}"/>
    <dgm:cxn modelId="{C46BB689-B37E-49CA-A95F-9C3344A3FB1C}" type="presParOf" srcId="{66230B92-5F6C-4B43-BDED-E6C82DE8CD08}" destId="{67883CFB-A8C9-4B63-922B-D7B4F0F83AE3}" srcOrd="0" destOrd="0" presId="urn:microsoft.com/office/officeart/2018/2/layout/IconLabelList"/>
    <dgm:cxn modelId="{90921C33-9F27-43DF-949B-26400960B225}" type="presParOf" srcId="{67883CFB-A8C9-4B63-922B-D7B4F0F83AE3}" destId="{30385CC8-5732-41D1-92AA-845AB8545089}" srcOrd="0" destOrd="0" presId="urn:microsoft.com/office/officeart/2018/2/layout/IconLabelList"/>
    <dgm:cxn modelId="{DC27DCD7-4CF9-4721-A720-50CD3CAB3B50}" type="presParOf" srcId="{67883CFB-A8C9-4B63-922B-D7B4F0F83AE3}" destId="{B3B2E1EC-AAAC-40E4-A07D-5AFF6F5D2276}" srcOrd="1" destOrd="0" presId="urn:microsoft.com/office/officeart/2018/2/layout/IconLabelList"/>
    <dgm:cxn modelId="{629E29CC-8303-4AE3-BD1A-101E18E92170}" type="presParOf" srcId="{67883CFB-A8C9-4B63-922B-D7B4F0F83AE3}" destId="{57EF97E1-1A29-474D-94B3-6EF6E48B34F5}" srcOrd="2" destOrd="0" presId="urn:microsoft.com/office/officeart/2018/2/layout/IconLabelList"/>
    <dgm:cxn modelId="{A0BC8505-5142-4D34-8540-5FDA56198F26}" type="presParOf" srcId="{66230B92-5F6C-4B43-BDED-E6C82DE8CD08}" destId="{8CBD63FF-C137-494F-AF44-5E5E9D1123F9}" srcOrd="1" destOrd="0" presId="urn:microsoft.com/office/officeart/2018/2/layout/IconLabelList"/>
    <dgm:cxn modelId="{2AD61D72-ED3C-4189-B65D-1F07F647ADE2}" type="presParOf" srcId="{66230B92-5F6C-4B43-BDED-E6C82DE8CD08}" destId="{51914123-D457-4CDD-B083-E801ED11AD25}" srcOrd="2" destOrd="0" presId="urn:microsoft.com/office/officeart/2018/2/layout/IconLabelList"/>
    <dgm:cxn modelId="{ABCB5139-2662-41AD-9563-419905DF5818}" type="presParOf" srcId="{51914123-D457-4CDD-B083-E801ED11AD25}" destId="{34BEB49D-8FFC-4697-A014-5C2D8338D819}" srcOrd="0" destOrd="0" presId="urn:microsoft.com/office/officeart/2018/2/layout/IconLabelList"/>
    <dgm:cxn modelId="{976B7756-FCC0-48CA-862B-DB2EB8E025D4}" type="presParOf" srcId="{51914123-D457-4CDD-B083-E801ED11AD25}" destId="{0509F4A8-93E1-4879-8141-E863EC52BCB8}" srcOrd="1" destOrd="0" presId="urn:microsoft.com/office/officeart/2018/2/layout/IconLabelList"/>
    <dgm:cxn modelId="{46699E2E-4F7A-423C-9BF4-FB5F62DB84AA}" type="presParOf" srcId="{51914123-D457-4CDD-B083-E801ED11AD25}" destId="{3780BEB4-6014-4A7E-9682-563842C3BFDA}" srcOrd="2" destOrd="0" presId="urn:microsoft.com/office/officeart/2018/2/layout/IconLabelList"/>
    <dgm:cxn modelId="{F15B9E00-9129-4D03-8773-5BEBBD3266FE}" type="presParOf" srcId="{66230B92-5F6C-4B43-BDED-E6C82DE8CD08}" destId="{A7DEEEB0-A4C1-4C7E-84D7-02B5366618BC}" srcOrd="3" destOrd="0" presId="urn:microsoft.com/office/officeart/2018/2/layout/IconLabelList"/>
    <dgm:cxn modelId="{4CDA29B3-902B-4573-9DC2-BAAE80C369D8}" type="presParOf" srcId="{66230B92-5F6C-4B43-BDED-E6C82DE8CD08}" destId="{A9A99224-37B7-47FA-B437-0CA35D974457}" srcOrd="4" destOrd="0" presId="urn:microsoft.com/office/officeart/2018/2/layout/IconLabelList"/>
    <dgm:cxn modelId="{38AA4159-70F1-43DC-977B-5B7B248783FC}" type="presParOf" srcId="{A9A99224-37B7-47FA-B437-0CA35D974457}" destId="{7182EE07-41D6-4114-8A36-926192ED18DD}" srcOrd="0" destOrd="0" presId="urn:microsoft.com/office/officeart/2018/2/layout/IconLabelList"/>
    <dgm:cxn modelId="{F3EE240A-272C-40EF-9C22-174A0E98EC77}" type="presParOf" srcId="{A9A99224-37B7-47FA-B437-0CA35D974457}" destId="{B24B352A-8B2D-4B09-989C-0444B963BDD2}" srcOrd="1" destOrd="0" presId="urn:microsoft.com/office/officeart/2018/2/layout/IconLabelList"/>
    <dgm:cxn modelId="{62DD7CB7-03F5-4C8E-ADDC-E7667719AFEA}" type="presParOf" srcId="{A9A99224-37B7-47FA-B437-0CA35D974457}" destId="{B4261295-9E15-475B-A526-8BA9BE6F3C03}" srcOrd="2" destOrd="0" presId="urn:microsoft.com/office/officeart/2018/2/layout/IconLabelList"/>
    <dgm:cxn modelId="{E85CEEEC-6795-427A-9546-2ED63AB3F08C}" type="presParOf" srcId="{66230B92-5F6C-4B43-BDED-E6C82DE8CD08}" destId="{87532E05-C5C3-4EBA-8A3F-274DAD9C268C}" srcOrd="5" destOrd="0" presId="urn:microsoft.com/office/officeart/2018/2/layout/IconLabelList"/>
    <dgm:cxn modelId="{B258E258-AB4D-47E5-B5C8-5177D3F0337E}" type="presParOf" srcId="{66230B92-5F6C-4B43-BDED-E6C82DE8CD08}" destId="{D2826499-39C9-447A-9297-105CBE6AC076}" srcOrd="6" destOrd="0" presId="urn:microsoft.com/office/officeart/2018/2/layout/IconLabelList"/>
    <dgm:cxn modelId="{736C9739-9A39-45FE-9232-5C3454FE667E}" type="presParOf" srcId="{D2826499-39C9-447A-9297-105CBE6AC076}" destId="{8860BB2F-2FE3-4F2D-A46E-226ED8A4DFD7}" srcOrd="0" destOrd="0" presId="urn:microsoft.com/office/officeart/2018/2/layout/IconLabelList"/>
    <dgm:cxn modelId="{F0ED2CCA-B11A-4E98-B5F9-358246A4243E}" type="presParOf" srcId="{D2826499-39C9-447A-9297-105CBE6AC076}" destId="{CAF08859-67A2-41F3-8D00-2F193473A2A4}" srcOrd="1" destOrd="0" presId="urn:microsoft.com/office/officeart/2018/2/layout/IconLabelList"/>
    <dgm:cxn modelId="{55820D4B-E3C4-47ED-8558-7EDBB6EFDABF}" type="presParOf" srcId="{D2826499-39C9-447A-9297-105CBE6AC076}" destId="{EBDE393C-BF1A-4175-B94C-776F76046C2E}" srcOrd="2" destOrd="0" presId="urn:microsoft.com/office/officeart/2018/2/layout/IconLabelList"/>
    <dgm:cxn modelId="{6548A47D-BBD0-4EFC-9F45-29E9DF6432C0}" type="presParOf" srcId="{66230B92-5F6C-4B43-BDED-E6C82DE8CD08}" destId="{86BA79EE-52A0-4072-9616-4E8E9ECF9293}" srcOrd="7" destOrd="0" presId="urn:microsoft.com/office/officeart/2018/2/layout/IconLabelList"/>
    <dgm:cxn modelId="{92771649-41CE-4220-9F02-CB220B3F609C}" type="presParOf" srcId="{66230B92-5F6C-4B43-BDED-E6C82DE8CD08}" destId="{0D543745-BEC7-415F-A24F-A90E6E68B616}" srcOrd="8" destOrd="0" presId="urn:microsoft.com/office/officeart/2018/2/layout/IconLabelList"/>
    <dgm:cxn modelId="{1BF2489D-A0A3-4E80-B322-45305D2EC59F}" type="presParOf" srcId="{0D543745-BEC7-415F-A24F-A90E6E68B616}" destId="{615283CA-25DB-4E55-AED8-24AC0D6C5029}" srcOrd="0" destOrd="0" presId="urn:microsoft.com/office/officeart/2018/2/layout/IconLabelList"/>
    <dgm:cxn modelId="{22F2E88A-87E8-47AC-85FC-A09B31C11924}" type="presParOf" srcId="{0D543745-BEC7-415F-A24F-A90E6E68B616}" destId="{283F5C61-1E25-43E6-9E72-E63A3D3697AE}" srcOrd="1" destOrd="0" presId="urn:microsoft.com/office/officeart/2018/2/layout/IconLabelList"/>
    <dgm:cxn modelId="{6A314E2B-CE74-4F66-A6E2-E47BE86A2C11}" type="presParOf" srcId="{0D543745-BEC7-415F-A24F-A90E6E68B616}" destId="{9EB06F83-7C4A-4577-9BF4-F23C941CAE93}" srcOrd="2" destOrd="0" presId="urn:microsoft.com/office/officeart/2018/2/layout/IconLabelList"/>
    <dgm:cxn modelId="{4E89FD8E-8DC1-49B6-A932-890CCE7B0F4B}" type="presParOf" srcId="{66230B92-5F6C-4B43-BDED-E6C82DE8CD08}" destId="{2171B2F0-B070-419D-A275-70EA2D5DD37E}" srcOrd="9" destOrd="0" presId="urn:microsoft.com/office/officeart/2018/2/layout/IconLabelList"/>
    <dgm:cxn modelId="{9518E4A4-167D-466A-8478-D6E75F025DA4}" type="presParOf" srcId="{66230B92-5F6C-4B43-BDED-E6C82DE8CD08}" destId="{FC2BDEF7-DF8F-441B-B41A-EDD1A0776A1C}" srcOrd="10" destOrd="0" presId="urn:microsoft.com/office/officeart/2018/2/layout/IconLabelList"/>
    <dgm:cxn modelId="{B209DBF6-5296-45A1-A713-29EB3B34F69B}" type="presParOf" srcId="{FC2BDEF7-DF8F-441B-B41A-EDD1A0776A1C}" destId="{58223D61-A598-4C28-ADF6-6D083C5AC83C}" srcOrd="0" destOrd="0" presId="urn:microsoft.com/office/officeart/2018/2/layout/IconLabelList"/>
    <dgm:cxn modelId="{F5B53253-8704-4C6F-AA5D-FDBC7A14D1F4}" type="presParOf" srcId="{FC2BDEF7-DF8F-441B-B41A-EDD1A0776A1C}" destId="{7D9B470C-94D9-45E8-BC77-B1A6A7B1FDE2}" srcOrd="1" destOrd="0" presId="urn:microsoft.com/office/officeart/2018/2/layout/IconLabelList"/>
    <dgm:cxn modelId="{5EB65306-258E-486F-A606-81F05C9E154D}" type="presParOf" srcId="{FC2BDEF7-DF8F-441B-B41A-EDD1A0776A1C}" destId="{59108A30-B510-48B7-907B-536F271F62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FD2204-2D2D-4404-95A9-C9AD76C33B9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0892A86-5B2F-4DB1-A014-DF7B82F4D887}">
      <dgm:prSet/>
      <dgm:spPr/>
      <dgm:t>
        <a:bodyPr/>
        <a:lstStyle/>
        <a:p>
          <a:pPr>
            <a:lnSpc>
              <a:spcPct val="100000"/>
            </a:lnSpc>
          </a:pPr>
          <a:r>
            <a:rPr lang="en-GB">
              <a:latin typeface="Verdana Pro"/>
            </a:rPr>
            <a:t>This part is  tricky. Not all the human perceptions leading to predict net weight are much understood to be encoded into machine perception for example how a mushroom is identified as having good weight, sometime with top view it is very challenging to see if the cap is closed or </a:t>
          </a:r>
          <a:r>
            <a:rPr lang="en-GB" err="1">
              <a:latin typeface="Verdana Pro"/>
            </a:rPr>
            <a:t>opened.If</a:t>
          </a:r>
          <a:r>
            <a:rPr lang="en-GB">
              <a:latin typeface="Verdana Pro"/>
            </a:rPr>
            <a:t> it is flat enough, it can be a sign of open cap. </a:t>
          </a:r>
          <a:endParaRPr lang="en-US">
            <a:latin typeface="Verdana Pro"/>
          </a:endParaRPr>
        </a:p>
      </dgm:t>
    </dgm:pt>
    <dgm:pt modelId="{A09A08EF-1154-4FB8-8636-AFCE3BEC76B9}" type="parTrans" cxnId="{08812E53-91E2-40A7-8178-F9F87CED9916}">
      <dgm:prSet/>
      <dgm:spPr/>
      <dgm:t>
        <a:bodyPr/>
        <a:lstStyle/>
        <a:p>
          <a:endParaRPr lang="en-US"/>
        </a:p>
      </dgm:t>
    </dgm:pt>
    <dgm:pt modelId="{805954A8-765D-4845-89A8-A7021C26DBE9}" type="sibTrans" cxnId="{08812E53-91E2-40A7-8178-F9F87CED9916}">
      <dgm:prSet/>
      <dgm:spPr/>
      <dgm:t>
        <a:bodyPr/>
        <a:lstStyle/>
        <a:p>
          <a:pPr>
            <a:lnSpc>
              <a:spcPct val="100000"/>
            </a:lnSpc>
          </a:pPr>
          <a:endParaRPr lang="en-US"/>
        </a:p>
      </dgm:t>
    </dgm:pt>
    <dgm:pt modelId="{80CAD4A8-63DB-46DC-8112-DE399444ECF1}">
      <dgm:prSet/>
      <dgm:spPr/>
      <dgm:t>
        <a:bodyPr/>
        <a:lstStyle/>
        <a:p>
          <a:pPr>
            <a:lnSpc>
              <a:spcPct val="100000"/>
            </a:lnSpc>
          </a:pPr>
          <a:r>
            <a:rPr lang="en-GB">
              <a:latin typeface="Verdana Pro"/>
            </a:rPr>
            <a:t>With the existing algorithm in the harvester it is easy to evaluate number of mushrooms per square meter with size measurement. Therefore, with further understanding of human decision-making process based on size, weight and cluster, would be a key to mimic the seemingly challenging tasks help develop a fully-automated forecasting system.</a:t>
          </a:r>
          <a:endParaRPr lang="en-US">
            <a:latin typeface="Verdana Pro"/>
          </a:endParaRPr>
        </a:p>
      </dgm:t>
    </dgm:pt>
    <dgm:pt modelId="{B1DB4FDF-4A05-4BA6-BF9C-88616EDBD5AD}" type="parTrans" cxnId="{AF0ACE20-9C1C-4BAA-83B8-A21D2C1C9BD7}">
      <dgm:prSet/>
      <dgm:spPr/>
      <dgm:t>
        <a:bodyPr/>
        <a:lstStyle/>
        <a:p>
          <a:endParaRPr lang="en-US"/>
        </a:p>
      </dgm:t>
    </dgm:pt>
    <dgm:pt modelId="{A3F19F1A-096A-41DA-BCA9-FC9F3F343DB4}" type="sibTrans" cxnId="{AF0ACE20-9C1C-4BAA-83B8-A21D2C1C9BD7}">
      <dgm:prSet/>
      <dgm:spPr/>
      <dgm:t>
        <a:bodyPr/>
        <a:lstStyle/>
        <a:p>
          <a:endParaRPr lang="en-US"/>
        </a:p>
      </dgm:t>
    </dgm:pt>
    <dgm:pt modelId="{A2D59AC2-7E47-4720-8939-0117AE0D9509}">
      <dgm:prSet phldr="0"/>
      <dgm:spPr/>
      <dgm:t>
        <a:bodyPr/>
        <a:lstStyle/>
        <a:p>
          <a:pPr>
            <a:lnSpc>
              <a:spcPct val="100000"/>
            </a:lnSpc>
          </a:pPr>
          <a:r>
            <a:rPr lang="en-GB">
              <a:latin typeface="Verdana Pro"/>
            </a:rPr>
            <a:t>One thing is clear, compact mushroom clusters will give rise to better yield and this feature can be encoded by computer vision calculation number of contours w.r.t cluster perimeter. Similarly with size info , apparent weight of a mushroom can be predicted. Examining same size of two mushrooms, one having low and the other one with hight weight will be worthy to consider.</a:t>
          </a:r>
          <a:endParaRPr lang="en-US">
            <a:latin typeface="Verdana Pro"/>
          </a:endParaRPr>
        </a:p>
      </dgm:t>
    </dgm:pt>
    <dgm:pt modelId="{87DF57D4-AC26-44DE-ACEC-8467B2C344CF}" type="parTrans" cxnId="{AFD1AF9F-C846-4E79-A37B-56105EBD0194}">
      <dgm:prSet/>
      <dgm:spPr/>
    </dgm:pt>
    <dgm:pt modelId="{980FFD12-F171-4BBA-A9FD-D477BBFC3BB5}" type="sibTrans" cxnId="{AFD1AF9F-C846-4E79-A37B-56105EBD0194}">
      <dgm:prSet/>
      <dgm:spPr/>
    </dgm:pt>
    <dgm:pt modelId="{72E282B6-EF37-4770-B03C-18ACB81C7DD9}" type="pres">
      <dgm:prSet presAssocID="{D7FD2204-2D2D-4404-95A9-C9AD76C33B9B}" presName="root" presStyleCnt="0">
        <dgm:presLayoutVars>
          <dgm:dir/>
          <dgm:resizeHandles val="exact"/>
        </dgm:presLayoutVars>
      </dgm:prSet>
      <dgm:spPr/>
    </dgm:pt>
    <dgm:pt modelId="{58EFA4B7-2896-4E3B-AC3D-870F068B7293}" type="pres">
      <dgm:prSet presAssocID="{D7FD2204-2D2D-4404-95A9-C9AD76C33B9B}" presName="container" presStyleCnt="0">
        <dgm:presLayoutVars>
          <dgm:dir/>
          <dgm:resizeHandles val="exact"/>
        </dgm:presLayoutVars>
      </dgm:prSet>
      <dgm:spPr/>
    </dgm:pt>
    <dgm:pt modelId="{AAA1BB59-7731-4377-8D63-AE43BFD1011C}" type="pres">
      <dgm:prSet presAssocID="{80892A86-5B2F-4DB1-A014-DF7B82F4D887}" presName="compNode" presStyleCnt="0"/>
      <dgm:spPr/>
    </dgm:pt>
    <dgm:pt modelId="{AD9ADF4F-BDDF-46DE-8796-86BA4B7E7FE1}" type="pres">
      <dgm:prSet presAssocID="{80892A86-5B2F-4DB1-A014-DF7B82F4D887}" presName="iconBgRect" presStyleLbl="bgShp" presStyleIdx="0" presStyleCnt="3"/>
      <dgm:spPr/>
    </dgm:pt>
    <dgm:pt modelId="{7098A8D8-D175-4123-8C07-7D26C1AE2E7B}" type="pres">
      <dgm:prSet presAssocID="{80892A86-5B2F-4DB1-A014-DF7B82F4D8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FDEF3345-BE4A-4A7B-A6FD-CB55FC1273C2}" type="pres">
      <dgm:prSet presAssocID="{80892A86-5B2F-4DB1-A014-DF7B82F4D887}" presName="spaceRect" presStyleCnt="0"/>
      <dgm:spPr/>
    </dgm:pt>
    <dgm:pt modelId="{0126716D-6547-4241-83C4-06712B827D67}" type="pres">
      <dgm:prSet presAssocID="{80892A86-5B2F-4DB1-A014-DF7B82F4D887}" presName="textRect" presStyleLbl="revTx" presStyleIdx="0" presStyleCnt="3">
        <dgm:presLayoutVars>
          <dgm:chMax val="1"/>
          <dgm:chPref val="1"/>
        </dgm:presLayoutVars>
      </dgm:prSet>
      <dgm:spPr/>
    </dgm:pt>
    <dgm:pt modelId="{03D34B64-5E67-412E-992B-67F4184CDF1E}" type="pres">
      <dgm:prSet presAssocID="{805954A8-765D-4845-89A8-A7021C26DBE9}" presName="sibTrans" presStyleLbl="sibTrans2D1" presStyleIdx="0" presStyleCnt="0"/>
      <dgm:spPr/>
    </dgm:pt>
    <dgm:pt modelId="{A75E533D-42AD-48E3-892E-DE34223E353E}" type="pres">
      <dgm:prSet presAssocID="{A2D59AC2-7E47-4720-8939-0117AE0D9509}" presName="compNode" presStyleCnt="0"/>
      <dgm:spPr/>
    </dgm:pt>
    <dgm:pt modelId="{FAF732C8-3653-42EA-BE6A-CE48E3AC4ADC}" type="pres">
      <dgm:prSet presAssocID="{A2D59AC2-7E47-4720-8939-0117AE0D9509}" presName="iconBgRect" presStyleLbl="bgShp" presStyleIdx="1" presStyleCnt="3"/>
      <dgm:spPr/>
    </dgm:pt>
    <dgm:pt modelId="{C7F0C73E-77E9-46A9-BAF0-A6B74578DBEC}" type="pres">
      <dgm:prSet presAssocID="{A2D59AC2-7E47-4720-8939-0117AE0D950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AB7FEF76-1FB5-4893-9B8C-C2C844BEFC75}" type="pres">
      <dgm:prSet presAssocID="{A2D59AC2-7E47-4720-8939-0117AE0D9509}" presName="spaceRect" presStyleCnt="0"/>
      <dgm:spPr/>
    </dgm:pt>
    <dgm:pt modelId="{682AE079-952F-428E-8858-315523B382F5}" type="pres">
      <dgm:prSet presAssocID="{A2D59AC2-7E47-4720-8939-0117AE0D9509}" presName="textRect" presStyleLbl="revTx" presStyleIdx="1" presStyleCnt="3">
        <dgm:presLayoutVars>
          <dgm:chMax val="1"/>
          <dgm:chPref val="1"/>
        </dgm:presLayoutVars>
      </dgm:prSet>
      <dgm:spPr/>
    </dgm:pt>
    <dgm:pt modelId="{F26D80ED-2ED1-4AB5-AA4F-E7F2BC73323D}" type="pres">
      <dgm:prSet presAssocID="{980FFD12-F171-4BBA-A9FD-D477BBFC3BB5}" presName="sibTrans" presStyleLbl="sibTrans2D1" presStyleIdx="0" presStyleCnt="0"/>
      <dgm:spPr/>
    </dgm:pt>
    <dgm:pt modelId="{459ED2F2-AB29-4009-9728-F2B25971598C}" type="pres">
      <dgm:prSet presAssocID="{80CAD4A8-63DB-46DC-8112-DE399444ECF1}" presName="compNode" presStyleCnt="0"/>
      <dgm:spPr/>
    </dgm:pt>
    <dgm:pt modelId="{C51614C3-7B21-484E-A772-C76B81C81B6D}" type="pres">
      <dgm:prSet presAssocID="{80CAD4A8-63DB-46DC-8112-DE399444ECF1}" presName="iconBgRect" presStyleLbl="bgShp" presStyleIdx="2" presStyleCnt="3"/>
      <dgm:spPr/>
    </dgm:pt>
    <dgm:pt modelId="{28609B32-7B3D-4922-9ECA-1C9EDD1CA82D}" type="pres">
      <dgm:prSet presAssocID="{80CAD4A8-63DB-46DC-8112-DE399444EC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E0FC3C26-F9E4-4ECF-82F4-776DD64526E5}" type="pres">
      <dgm:prSet presAssocID="{80CAD4A8-63DB-46DC-8112-DE399444ECF1}" presName="spaceRect" presStyleCnt="0"/>
      <dgm:spPr/>
    </dgm:pt>
    <dgm:pt modelId="{D04CBF68-FFC1-4172-8699-486BC98E836E}" type="pres">
      <dgm:prSet presAssocID="{80CAD4A8-63DB-46DC-8112-DE399444ECF1}" presName="textRect" presStyleLbl="revTx" presStyleIdx="2" presStyleCnt="3">
        <dgm:presLayoutVars>
          <dgm:chMax val="1"/>
          <dgm:chPref val="1"/>
        </dgm:presLayoutVars>
      </dgm:prSet>
      <dgm:spPr/>
    </dgm:pt>
  </dgm:ptLst>
  <dgm:cxnLst>
    <dgm:cxn modelId="{83C02A20-E71A-413A-933A-3EAF4361A30E}" type="presOf" srcId="{980FFD12-F171-4BBA-A9FD-D477BBFC3BB5}" destId="{F26D80ED-2ED1-4AB5-AA4F-E7F2BC73323D}" srcOrd="0" destOrd="0" presId="urn:microsoft.com/office/officeart/2018/2/layout/IconCircleList"/>
    <dgm:cxn modelId="{AF0ACE20-9C1C-4BAA-83B8-A21D2C1C9BD7}" srcId="{D7FD2204-2D2D-4404-95A9-C9AD76C33B9B}" destId="{80CAD4A8-63DB-46DC-8112-DE399444ECF1}" srcOrd="2" destOrd="0" parTransId="{B1DB4FDF-4A05-4BA6-BF9C-88616EDBD5AD}" sibTransId="{A3F19F1A-096A-41DA-BCA9-FC9F3F343DB4}"/>
    <dgm:cxn modelId="{E7654426-8E23-4898-84F9-1063B6B82119}" type="presOf" srcId="{805954A8-765D-4845-89A8-A7021C26DBE9}" destId="{03D34B64-5E67-412E-992B-67F4184CDF1E}" srcOrd="0" destOrd="0" presId="urn:microsoft.com/office/officeart/2018/2/layout/IconCircleList"/>
    <dgm:cxn modelId="{0679513F-D7EE-4B18-8671-DD440DFA6083}" type="presOf" srcId="{80892A86-5B2F-4DB1-A014-DF7B82F4D887}" destId="{0126716D-6547-4241-83C4-06712B827D67}" srcOrd="0" destOrd="0" presId="urn:microsoft.com/office/officeart/2018/2/layout/IconCircleList"/>
    <dgm:cxn modelId="{08812E53-91E2-40A7-8178-F9F87CED9916}" srcId="{D7FD2204-2D2D-4404-95A9-C9AD76C33B9B}" destId="{80892A86-5B2F-4DB1-A014-DF7B82F4D887}" srcOrd="0" destOrd="0" parTransId="{A09A08EF-1154-4FB8-8636-AFCE3BEC76B9}" sibTransId="{805954A8-765D-4845-89A8-A7021C26DBE9}"/>
    <dgm:cxn modelId="{4C122A76-2027-470E-B2B7-FB02757C3C9B}" type="presOf" srcId="{A2D59AC2-7E47-4720-8939-0117AE0D9509}" destId="{682AE079-952F-428E-8858-315523B382F5}" srcOrd="0" destOrd="0" presId="urn:microsoft.com/office/officeart/2018/2/layout/IconCircleList"/>
    <dgm:cxn modelId="{2C2DE17F-9423-4F42-8C9A-5AE2E81F7562}" type="presOf" srcId="{D7FD2204-2D2D-4404-95A9-C9AD76C33B9B}" destId="{72E282B6-EF37-4770-B03C-18ACB81C7DD9}" srcOrd="0" destOrd="0" presId="urn:microsoft.com/office/officeart/2018/2/layout/IconCircleList"/>
    <dgm:cxn modelId="{AFD1AF9F-C846-4E79-A37B-56105EBD0194}" srcId="{D7FD2204-2D2D-4404-95A9-C9AD76C33B9B}" destId="{A2D59AC2-7E47-4720-8939-0117AE0D9509}" srcOrd="1" destOrd="0" parTransId="{87DF57D4-AC26-44DE-ACEC-8467B2C344CF}" sibTransId="{980FFD12-F171-4BBA-A9FD-D477BBFC3BB5}"/>
    <dgm:cxn modelId="{200507C9-0CCA-446C-B253-0DF4BF76DE30}" type="presOf" srcId="{80CAD4A8-63DB-46DC-8112-DE399444ECF1}" destId="{D04CBF68-FFC1-4172-8699-486BC98E836E}" srcOrd="0" destOrd="0" presId="urn:microsoft.com/office/officeart/2018/2/layout/IconCircleList"/>
    <dgm:cxn modelId="{7A5AE5B1-EBDF-435E-BB22-440796291C5C}" type="presParOf" srcId="{72E282B6-EF37-4770-B03C-18ACB81C7DD9}" destId="{58EFA4B7-2896-4E3B-AC3D-870F068B7293}" srcOrd="0" destOrd="0" presId="urn:microsoft.com/office/officeart/2018/2/layout/IconCircleList"/>
    <dgm:cxn modelId="{FA168A6F-7B3A-4808-B695-9C4A5FC642B6}" type="presParOf" srcId="{58EFA4B7-2896-4E3B-AC3D-870F068B7293}" destId="{AAA1BB59-7731-4377-8D63-AE43BFD1011C}" srcOrd="0" destOrd="0" presId="urn:microsoft.com/office/officeart/2018/2/layout/IconCircleList"/>
    <dgm:cxn modelId="{BE0B4439-CF17-43B7-9354-CCEDBF9767F1}" type="presParOf" srcId="{AAA1BB59-7731-4377-8D63-AE43BFD1011C}" destId="{AD9ADF4F-BDDF-46DE-8796-86BA4B7E7FE1}" srcOrd="0" destOrd="0" presId="urn:microsoft.com/office/officeart/2018/2/layout/IconCircleList"/>
    <dgm:cxn modelId="{D65A14A9-D88C-4F20-A310-C61EC0C7035F}" type="presParOf" srcId="{AAA1BB59-7731-4377-8D63-AE43BFD1011C}" destId="{7098A8D8-D175-4123-8C07-7D26C1AE2E7B}" srcOrd="1" destOrd="0" presId="urn:microsoft.com/office/officeart/2018/2/layout/IconCircleList"/>
    <dgm:cxn modelId="{5E06443F-B74D-41C2-A1D5-E0F80DA75B6B}" type="presParOf" srcId="{AAA1BB59-7731-4377-8D63-AE43BFD1011C}" destId="{FDEF3345-BE4A-4A7B-A6FD-CB55FC1273C2}" srcOrd="2" destOrd="0" presId="urn:microsoft.com/office/officeart/2018/2/layout/IconCircleList"/>
    <dgm:cxn modelId="{D038C240-6645-4857-85B3-5ACCC5A48A48}" type="presParOf" srcId="{AAA1BB59-7731-4377-8D63-AE43BFD1011C}" destId="{0126716D-6547-4241-83C4-06712B827D67}" srcOrd="3" destOrd="0" presId="urn:microsoft.com/office/officeart/2018/2/layout/IconCircleList"/>
    <dgm:cxn modelId="{CE9F1B90-D916-4EF8-9A6F-3CA169009520}" type="presParOf" srcId="{58EFA4B7-2896-4E3B-AC3D-870F068B7293}" destId="{03D34B64-5E67-412E-992B-67F4184CDF1E}" srcOrd="1" destOrd="0" presId="urn:microsoft.com/office/officeart/2018/2/layout/IconCircleList"/>
    <dgm:cxn modelId="{0E04FC33-1773-482A-B51D-DF57B9307548}" type="presParOf" srcId="{58EFA4B7-2896-4E3B-AC3D-870F068B7293}" destId="{A75E533D-42AD-48E3-892E-DE34223E353E}" srcOrd="2" destOrd="0" presId="urn:microsoft.com/office/officeart/2018/2/layout/IconCircleList"/>
    <dgm:cxn modelId="{56F72841-A8D6-4B85-9A77-A8969E6659CC}" type="presParOf" srcId="{A75E533D-42AD-48E3-892E-DE34223E353E}" destId="{FAF732C8-3653-42EA-BE6A-CE48E3AC4ADC}" srcOrd="0" destOrd="0" presId="urn:microsoft.com/office/officeart/2018/2/layout/IconCircleList"/>
    <dgm:cxn modelId="{9F13CE3B-D7DC-499B-8726-EBA4C4C1FD85}" type="presParOf" srcId="{A75E533D-42AD-48E3-892E-DE34223E353E}" destId="{C7F0C73E-77E9-46A9-BAF0-A6B74578DBEC}" srcOrd="1" destOrd="0" presId="urn:microsoft.com/office/officeart/2018/2/layout/IconCircleList"/>
    <dgm:cxn modelId="{2C39DADC-0E77-431C-AAF8-6DED6E13A3DB}" type="presParOf" srcId="{A75E533D-42AD-48E3-892E-DE34223E353E}" destId="{AB7FEF76-1FB5-4893-9B8C-C2C844BEFC75}" srcOrd="2" destOrd="0" presId="urn:microsoft.com/office/officeart/2018/2/layout/IconCircleList"/>
    <dgm:cxn modelId="{7ED70C3A-E96D-4E0E-8CCD-9B801187B25B}" type="presParOf" srcId="{A75E533D-42AD-48E3-892E-DE34223E353E}" destId="{682AE079-952F-428E-8858-315523B382F5}" srcOrd="3" destOrd="0" presId="urn:microsoft.com/office/officeart/2018/2/layout/IconCircleList"/>
    <dgm:cxn modelId="{6FFA7A30-57B1-4136-8704-6FFB699BC808}" type="presParOf" srcId="{58EFA4B7-2896-4E3B-AC3D-870F068B7293}" destId="{F26D80ED-2ED1-4AB5-AA4F-E7F2BC73323D}" srcOrd="3" destOrd="0" presId="urn:microsoft.com/office/officeart/2018/2/layout/IconCircleList"/>
    <dgm:cxn modelId="{91867C51-D3C5-4580-9A4B-EF766DC24F9E}" type="presParOf" srcId="{58EFA4B7-2896-4E3B-AC3D-870F068B7293}" destId="{459ED2F2-AB29-4009-9728-F2B25971598C}" srcOrd="4" destOrd="0" presId="urn:microsoft.com/office/officeart/2018/2/layout/IconCircleList"/>
    <dgm:cxn modelId="{68D37206-6521-45A6-A323-098A3B3A1134}" type="presParOf" srcId="{459ED2F2-AB29-4009-9728-F2B25971598C}" destId="{C51614C3-7B21-484E-A772-C76B81C81B6D}" srcOrd="0" destOrd="0" presId="urn:microsoft.com/office/officeart/2018/2/layout/IconCircleList"/>
    <dgm:cxn modelId="{10068877-A093-4EC0-B6E0-8C8E9633EFAC}" type="presParOf" srcId="{459ED2F2-AB29-4009-9728-F2B25971598C}" destId="{28609B32-7B3D-4922-9ECA-1C9EDD1CA82D}" srcOrd="1" destOrd="0" presId="urn:microsoft.com/office/officeart/2018/2/layout/IconCircleList"/>
    <dgm:cxn modelId="{16826F0A-4D8B-4846-8CA8-E20B460699B2}" type="presParOf" srcId="{459ED2F2-AB29-4009-9728-F2B25971598C}" destId="{E0FC3C26-F9E4-4ECF-82F4-776DD64526E5}" srcOrd="2" destOrd="0" presId="urn:microsoft.com/office/officeart/2018/2/layout/IconCircleList"/>
    <dgm:cxn modelId="{9E8C5679-AE50-450A-9C3A-37F5509E928C}" type="presParOf" srcId="{459ED2F2-AB29-4009-9728-F2B25971598C}" destId="{D04CBF68-FFC1-4172-8699-486BC98E836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DB52A7-00AD-4D30-9364-55A71DA75A3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4FA56B6-804F-4FEC-A278-E85DCBD5F0DB}">
      <dgm:prSet/>
      <dgm:spPr/>
      <dgm:t>
        <a:bodyPr/>
        <a:lstStyle/>
        <a:p>
          <a:pPr algn="just">
            <a:lnSpc>
              <a:spcPct val="100000"/>
            </a:lnSpc>
          </a:pPr>
          <a:r>
            <a:rPr lang="en-GB" dirty="0">
              <a:latin typeface="Verdana Pro"/>
            </a:rPr>
            <a:t>Forecasting system will be </a:t>
          </a:r>
          <a:r>
            <a:rPr lang="en-GB" b="0" dirty="0">
              <a:latin typeface="Verdana Pro"/>
            </a:rPr>
            <a:t>an</a:t>
          </a:r>
          <a:r>
            <a:rPr lang="en-GB" b="1" dirty="0">
              <a:latin typeface="Verdana Pro"/>
            </a:rPr>
            <a:t> image based data mining framework</a:t>
          </a:r>
          <a:r>
            <a:rPr lang="en-GB" dirty="0">
              <a:latin typeface="Verdana Pro"/>
            </a:rPr>
            <a:t> what will be implemented in the harvester alongside the segmentation algorithm under forecast mode given the other mode of operation is harvest. At the beginning of forecast routine when mushrooms are detected through the camera, it will start forecasting based on the features mentioned in  Key features slide. Upon full scan of a whole shelf or tunnel, it will give the user one or two best pickable size of mushroom to start harvesting with and other outputs mentioned in </a:t>
          </a:r>
          <a:r>
            <a:rPr lang="en-GB" dirty="0" err="1">
              <a:latin typeface="Verdana Pro"/>
            </a:rPr>
            <a:t>i</a:t>
          </a:r>
          <a:r>
            <a:rPr lang="en-GB" dirty="0">
              <a:latin typeface="Verdana Pro"/>
            </a:rPr>
            <a:t>/p and o/p slide for forecast.</a:t>
          </a:r>
          <a:r>
            <a:rPr lang="en-GB" dirty="0">
              <a:solidFill>
                <a:srgbClr val="FF0000"/>
              </a:solidFill>
              <a:latin typeface="Verdana Pro"/>
            </a:rPr>
            <a:t> </a:t>
          </a:r>
        </a:p>
      </dgm:t>
    </dgm:pt>
    <dgm:pt modelId="{1745E476-D2BB-4F85-8E58-E76C3ACD625A}" type="parTrans" cxnId="{DF026DEB-A28C-4780-9749-E28D4FEF3B3F}">
      <dgm:prSet/>
      <dgm:spPr/>
      <dgm:t>
        <a:bodyPr/>
        <a:lstStyle/>
        <a:p>
          <a:endParaRPr lang="en-US"/>
        </a:p>
      </dgm:t>
    </dgm:pt>
    <dgm:pt modelId="{05BC777D-99EC-4143-B33E-11F40C6CAAA5}" type="sibTrans" cxnId="{DF026DEB-A28C-4780-9749-E28D4FEF3B3F}">
      <dgm:prSet/>
      <dgm:spPr/>
      <dgm:t>
        <a:bodyPr/>
        <a:lstStyle/>
        <a:p>
          <a:endParaRPr lang="en-US"/>
        </a:p>
      </dgm:t>
    </dgm:pt>
    <dgm:pt modelId="{29A95011-74A3-4F2F-9CAD-8C8C143BCDC0}">
      <dgm:prSet/>
      <dgm:spPr/>
      <dgm:t>
        <a:bodyPr/>
        <a:lstStyle/>
        <a:p>
          <a:pPr algn="just">
            <a:lnSpc>
              <a:spcPct val="100000"/>
            </a:lnSpc>
          </a:pPr>
          <a:r>
            <a:rPr lang="en-GB" dirty="0">
              <a:latin typeface="Verdana Pro"/>
            </a:rPr>
            <a:t>The first step required to build such a system is to </a:t>
          </a:r>
          <a:r>
            <a:rPr lang="en-GB" b="1" dirty="0">
              <a:latin typeface="Verdana Pro"/>
            </a:rPr>
            <a:t>collect</a:t>
          </a:r>
          <a:r>
            <a:rPr lang="en-GB" dirty="0">
              <a:latin typeface="Verdana Pro"/>
            </a:rPr>
            <a:t> a load of mushroom images and </a:t>
          </a:r>
          <a:r>
            <a:rPr lang="en-GB" b="1" dirty="0">
              <a:latin typeface="Verdana Pro"/>
            </a:rPr>
            <a:t>build</a:t>
          </a:r>
          <a:r>
            <a:rPr lang="en-GB" dirty="0">
              <a:latin typeface="Verdana Pro"/>
            </a:rPr>
            <a:t> a Stat/Deep Learning model that will be trained on collected data to give outputs e.g. harvestable size, net weight per tunnel, time of harvesting etc. This data is image data that can be collected by the </a:t>
          </a:r>
          <a:r>
            <a:rPr lang="en-GB" dirty="0">
              <a:latin typeface="Verdana Pro"/>
              <a:hlinkClick xmlns:r="http://schemas.openxmlformats.org/officeDocument/2006/relationships" r:id="rId1"/>
            </a:rPr>
            <a:t>PE tool</a:t>
          </a:r>
          <a:r>
            <a:rPr lang="en-GB" dirty="0">
              <a:latin typeface="Verdana Pro"/>
            </a:rPr>
            <a:t> putting it in forecast mode where the camera will scan the whole bed the way the tool takes images. All Images from a single tunnel will be </a:t>
          </a:r>
          <a:r>
            <a:rPr lang="en-GB" b="1" dirty="0">
              <a:latin typeface="Verdana Pro"/>
            </a:rPr>
            <a:t>tagged</a:t>
          </a:r>
          <a:r>
            <a:rPr lang="en-GB" dirty="0">
              <a:latin typeface="Verdana Pro"/>
            </a:rPr>
            <a:t> with tunnel id for data representation. With data processing there would be an array of size-range with corresponding mushroom numbers. With image data and this info, forecasters will record their forecast what will help us build forecasting model </a:t>
          </a:r>
        </a:p>
      </dgm:t>
    </dgm:pt>
    <dgm:pt modelId="{DD984785-9A08-416F-BDFD-B4FD9E3A8D0D}" type="parTrans" cxnId="{606CA5EF-AE0D-4080-99D9-41AD3277DEEB}">
      <dgm:prSet/>
      <dgm:spPr/>
      <dgm:t>
        <a:bodyPr/>
        <a:lstStyle/>
        <a:p>
          <a:endParaRPr lang="en-US"/>
        </a:p>
      </dgm:t>
    </dgm:pt>
    <dgm:pt modelId="{97DFBD67-A631-4003-A81D-D92D2884B21B}" type="sibTrans" cxnId="{606CA5EF-AE0D-4080-99D9-41AD3277DEEB}">
      <dgm:prSet/>
      <dgm:spPr/>
      <dgm:t>
        <a:bodyPr/>
        <a:lstStyle/>
        <a:p>
          <a:endParaRPr lang="en-US"/>
        </a:p>
      </dgm:t>
    </dgm:pt>
    <dgm:pt modelId="{D66DDDC0-1161-49BF-BBF6-AB9CE61F4458}" type="pres">
      <dgm:prSet presAssocID="{07DB52A7-00AD-4D30-9364-55A71DA75A37}" presName="root" presStyleCnt="0">
        <dgm:presLayoutVars>
          <dgm:dir/>
          <dgm:resizeHandles val="exact"/>
        </dgm:presLayoutVars>
      </dgm:prSet>
      <dgm:spPr/>
    </dgm:pt>
    <dgm:pt modelId="{E4AB4FF2-251D-4C99-BDC2-DC9BF3B03727}" type="pres">
      <dgm:prSet presAssocID="{E4FA56B6-804F-4FEC-A278-E85DCBD5F0DB}" presName="compNode" presStyleCnt="0"/>
      <dgm:spPr/>
    </dgm:pt>
    <dgm:pt modelId="{38A873FE-2750-4929-98F7-B62EEA85157D}" type="pres">
      <dgm:prSet presAssocID="{E4FA56B6-804F-4FEC-A278-E85DCBD5F0DB}"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Database"/>
        </a:ext>
      </dgm:extLst>
    </dgm:pt>
    <dgm:pt modelId="{968572B1-1C83-4195-962F-A14F96E3B391}" type="pres">
      <dgm:prSet presAssocID="{E4FA56B6-804F-4FEC-A278-E85DCBD5F0DB}" presName="spaceRect" presStyleCnt="0"/>
      <dgm:spPr/>
    </dgm:pt>
    <dgm:pt modelId="{FC4ACEC8-D678-4957-BB0A-795ADD72D167}" type="pres">
      <dgm:prSet presAssocID="{E4FA56B6-804F-4FEC-A278-E85DCBD5F0DB}" presName="textRect" presStyleLbl="revTx" presStyleIdx="0" presStyleCnt="2">
        <dgm:presLayoutVars>
          <dgm:chMax val="1"/>
          <dgm:chPref val="1"/>
        </dgm:presLayoutVars>
      </dgm:prSet>
      <dgm:spPr/>
    </dgm:pt>
    <dgm:pt modelId="{200DBF2B-90C6-42F0-93E4-F4CC632F7099}" type="pres">
      <dgm:prSet presAssocID="{05BC777D-99EC-4143-B33E-11F40C6CAAA5}" presName="sibTrans" presStyleCnt="0"/>
      <dgm:spPr/>
    </dgm:pt>
    <dgm:pt modelId="{10B5DC9A-DAEA-40B8-81AC-58EC11CEDE34}" type="pres">
      <dgm:prSet presAssocID="{29A95011-74A3-4F2F-9CAD-8C8C143BCDC0}" presName="compNode" presStyleCnt="0"/>
      <dgm:spPr/>
    </dgm:pt>
    <dgm:pt modelId="{F2EFB392-9252-4F9C-A767-12F0FFB6A806}" type="pres">
      <dgm:prSet presAssocID="{29A95011-74A3-4F2F-9CAD-8C8C143BCDC0}" presName="iconRect" presStyleLbl="node1" presStyleIdx="1" presStyleCnt="2"/>
      <dgm:spPr>
        <a:blipFill>
          <a:blip xmlns:r="http://schemas.openxmlformats.org/officeDocument/2006/relationships" r:embed="rId4">
            <a:extLs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Eye with solid fill"/>
        </a:ext>
      </dgm:extLst>
    </dgm:pt>
    <dgm:pt modelId="{264BC357-2027-4367-B7A3-2DB4C976CCF0}" type="pres">
      <dgm:prSet presAssocID="{29A95011-74A3-4F2F-9CAD-8C8C143BCDC0}" presName="spaceRect" presStyleCnt="0"/>
      <dgm:spPr/>
    </dgm:pt>
    <dgm:pt modelId="{D347F622-E0CC-4927-A832-7B8F70F1FDA4}" type="pres">
      <dgm:prSet presAssocID="{29A95011-74A3-4F2F-9CAD-8C8C143BCDC0}" presName="textRect" presStyleLbl="revTx" presStyleIdx="1" presStyleCnt="2">
        <dgm:presLayoutVars>
          <dgm:chMax val="1"/>
          <dgm:chPref val="1"/>
        </dgm:presLayoutVars>
      </dgm:prSet>
      <dgm:spPr/>
    </dgm:pt>
  </dgm:ptLst>
  <dgm:cxnLst>
    <dgm:cxn modelId="{BF40FD6A-B714-40B8-AF05-A36ECAC7F6AE}" type="presOf" srcId="{29A95011-74A3-4F2F-9CAD-8C8C143BCDC0}" destId="{D347F622-E0CC-4927-A832-7B8F70F1FDA4}" srcOrd="0" destOrd="0" presId="urn:microsoft.com/office/officeart/2018/2/layout/IconLabelList"/>
    <dgm:cxn modelId="{33F51D7E-EA41-47B6-8748-F00FBE27E7D8}" type="presOf" srcId="{E4FA56B6-804F-4FEC-A278-E85DCBD5F0DB}" destId="{FC4ACEC8-D678-4957-BB0A-795ADD72D167}" srcOrd="0" destOrd="0" presId="urn:microsoft.com/office/officeart/2018/2/layout/IconLabelList"/>
    <dgm:cxn modelId="{C9BB51C0-06F3-4A6E-97E4-DD7D3E9B7441}" type="presOf" srcId="{07DB52A7-00AD-4D30-9364-55A71DA75A37}" destId="{D66DDDC0-1161-49BF-BBF6-AB9CE61F4458}" srcOrd="0" destOrd="0" presId="urn:microsoft.com/office/officeart/2018/2/layout/IconLabelList"/>
    <dgm:cxn modelId="{DF026DEB-A28C-4780-9749-E28D4FEF3B3F}" srcId="{07DB52A7-00AD-4D30-9364-55A71DA75A37}" destId="{E4FA56B6-804F-4FEC-A278-E85DCBD5F0DB}" srcOrd="0" destOrd="0" parTransId="{1745E476-D2BB-4F85-8E58-E76C3ACD625A}" sibTransId="{05BC777D-99EC-4143-B33E-11F40C6CAAA5}"/>
    <dgm:cxn modelId="{606CA5EF-AE0D-4080-99D9-41AD3277DEEB}" srcId="{07DB52A7-00AD-4D30-9364-55A71DA75A37}" destId="{29A95011-74A3-4F2F-9CAD-8C8C143BCDC0}" srcOrd="1" destOrd="0" parTransId="{DD984785-9A08-416F-BDFD-B4FD9E3A8D0D}" sibTransId="{97DFBD67-A631-4003-A81D-D92D2884B21B}"/>
    <dgm:cxn modelId="{913F1FCB-8DE1-4FB6-8784-F5327C711B02}" type="presParOf" srcId="{D66DDDC0-1161-49BF-BBF6-AB9CE61F4458}" destId="{E4AB4FF2-251D-4C99-BDC2-DC9BF3B03727}" srcOrd="0" destOrd="0" presId="urn:microsoft.com/office/officeart/2018/2/layout/IconLabelList"/>
    <dgm:cxn modelId="{5EAE4C2E-97F3-4E07-8FC7-6EB40AEC09AE}" type="presParOf" srcId="{E4AB4FF2-251D-4C99-BDC2-DC9BF3B03727}" destId="{38A873FE-2750-4929-98F7-B62EEA85157D}" srcOrd="0" destOrd="0" presId="urn:microsoft.com/office/officeart/2018/2/layout/IconLabelList"/>
    <dgm:cxn modelId="{115154ED-D212-4C29-9430-FD81C99AC35A}" type="presParOf" srcId="{E4AB4FF2-251D-4C99-BDC2-DC9BF3B03727}" destId="{968572B1-1C83-4195-962F-A14F96E3B391}" srcOrd="1" destOrd="0" presId="urn:microsoft.com/office/officeart/2018/2/layout/IconLabelList"/>
    <dgm:cxn modelId="{0C6F6715-8853-4FB6-808C-BA63452C5A9E}" type="presParOf" srcId="{E4AB4FF2-251D-4C99-BDC2-DC9BF3B03727}" destId="{FC4ACEC8-D678-4957-BB0A-795ADD72D167}" srcOrd="2" destOrd="0" presId="urn:microsoft.com/office/officeart/2018/2/layout/IconLabelList"/>
    <dgm:cxn modelId="{9C075252-6713-48C9-A392-78273F86E0F3}" type="presParOf" srcId="{D66DDDC0-1161-49BF-BBF6-AB9CE61F4458}" destId="{200DBF2B-90C6-42F0-93E4-F4CC632F7099}" srcOrd="1" destOrd="0" presId="urn:microsoft.com/office/officeart/2018/2/layout/IconLabelList"/>
    <dgm:cxn modelId="{95B5457D-D2E1-4445-840C-8FEB3AAAD36B}" type="presParOf" srcId="{D66DDDC0-1161-49BF-BBF6-AB9CE61F4458}" destId="{10B5DC9A-DAEA-40B8-81AC-58EC11CEDE34}" srcOrd="2" destOrd="0" presId="urn:microsoft.com/office/officeart/2018/2/layout/IconLabelList"/>
    <dgm:cxn modelId="{0591B196-5329-4648-A1D5-A3FB38B4DCB7}" type="presParOf" srcId="{10B5DC9A-DAEA-40B8-81AC-58EC11CEDE34}" destId="{F2EFB392-9252-4F9C-A767-12F0FFB6A806}" srcOrd="0" destOrd="0" presId="urn:microsoft.com/office/officeart/2018/2/layout/IconLabelList"/>
    <dgm:cxn modelId="{FB580817-C349-406B-BEC9-C5627D1F8338}" type="presParOf" srcId="{10B5DC9A-DAEA-40B8-81AC-58EC11CEDE34}" destId="{264BC357-2027-4367-B7A3-2DB4C976CCF0}" srcOrd="1" destOrd="0" presId="urn:microsoft.com/office/officeart/2018/2/layout/IconLabelList"/>
    <dgm:cxn modelId="{122DC995-9FD0-48A2-906A-227A81E2B05D}" type="presParOf" srcId="{10B5DC9A-DAEA-40B8-81AC-58EC11CEDE34}" destId="{D347F622-E0CC-4927-A832-7B8F70F1FDA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829F80-08BD-463A-B3D4-0CC5A0A8BA22}" type="doc">
      <dgm:prSet loTypeId="urn:microsoft.com/office/officeart/2005/8/layout/hProcess11" loCatId="process" qsTypeId="urn:microsoft.com/office/officeart/2005/8/quickstyle/simple1" qsCatId="simple" csTypeId="urn:microsoft.com/office/officeart/2005/8/colors/accent2_3" csCatId="accent2" phldr="1"/>
      <dgm:spPr/>
    </dgm:pt>
    <dgm:pt modelId="{0E984C7B-135A-465C-8242-A2C7A5A7A79A}">
      <dgm:prSet phldrT="[Text]" phldr="0"/>
      <dgm:spPr/>
      <dgm:t>
        <a:bodyPr/>
        <a:lstStyle/>
        <a:p>
          <a:pPr rtl="0"/>
          <a:r>
            <a:rPr lang="en-US" dirty="0">
              <a:solidFill>
                <a:schemeClr val="accent2">
                  <a:lumMod val="50000"/>
                </a:schemeClr>
              </a:solidFill>
              <a:latin typeface="Gill Sans Nova"/>
            </a:rPr>
            <a:t>Image as input</a:t>
          </a:r>
          <a:endParaRPr lang="en-US" dirty="0">
            <a:solidFill>
              <a:schemeClr val="accent2">
                <a:lumMod val="50000"/>
              </a:schemeClr>
            </a:solidFill>
          </a:endParaRPr>
        </a:p>
      </dgm:t>
    </dgm:pt>
    <dgm:pt modelId="{5FFB1316-DD7C-4E2E-8A6D-71F3613F42C2}" type="parTrans" cxnId="{C361BE36-86B3-41E4-B414-EA60EFD1FAC3}">
      <dgm:prSet/>
      <dgm:spPr/>
    </dgm:pt>
    <dgm:pt modelId="{D13FCF8F-3A8B-4856-AC45-96AA2A0B5BBF}" type="sibTrans" cxnId="{C361BE36-86B3-41E4-B414-EA60EFD1FAC3}">
      <dgm:prSet/>
      <dgm:spPr/>
    </dgm:pt>
    <dgm:pt modelId="{66198ADE-3809-4DA1-97F3-78C0DE4ED848}">
      <dgm:prSet phldrT="[Text]" phldr="0"/>
      <dgm:spPr/>
      <dgm:t>
        <a:bodyPr/>
        <a:lstStyle/>
        <a:p>
          <a:pPr rtl="0"/>
          <a:r>
            <a:rPr lang="en-US" dirty="0">
              <a:solidFill>
                <a:schemeClr val="accent5">
                  <a:lumMod val="50000"/>
                </a:schemeClr>
              </a:solidFill>
              <a:latin typeface="Gill Sans Nova"/>
            </a:rPr>
            <a:t>List of Size with count +</a:t>
          </a:r>
        </a:p>
      </dgm:t>
    </dgm:pt>
    <dgm:pt modelId="{6D6A72D2-60EB-4DD3-B86C-F0C995C3FC9B}" type="parTrans" cxnId="{32CDC0C3-6B22-4C1E-ABD3-D4E8DC8EA331}">
      <dgm:prSet/>
      <dgm:spPr/>
    </dgm:pt>
    <dgm:pt modelId="{C0D9F43C-A831-4D16-AD98-8BAE3B8A1193}" type="sibTrans" cxnId="{32CDC0C3-6B22-4C1E-ABD3-D4E8DC8EA331}">
      <dgm:prSet/>
      <dgm:spPr/>
    </dgm:pt>
    <dgm:pt modelId="{453F557F-44E7-4B0D-AD67-7C3629B623C2}">
      <dgm:prSet phldrT="[Text]" phldr="0"/>
      <dgm:spPr/>
      <dgm:t>
        <a:bodyPr/>
        <a:lstStyle/>
        <a:p>
          <a:pPr rtl="0"/>
          <a:r>
            <a:rPr lang="en-US" dirty="0">
              <a:solidFill>
                <a:schemeClr val="tx1"/>
              </a:solidFill>
              <a:latin typeface="Gill Sans Nova"/>
            </a:rPr>
            <a:t>Adapt output with human correction</a:t>
          </a:r>
          <a:endParaRPr lang="en-US" dirty="0">
            <a:solidFill>
              <a:schemeClr val="tx1"/>
            </a:solidFill>
          </a:endParaRPr>
        </a:p>
      </dgm:t>
    </dgm:pt>
    <dgm:pt modelId="{378BC5D2-74FA-4CFD-BFF4-49A97037F170}" type="parTrans" cxnId="{FEBA9F97-19F5-4F93-8E22-55B4EA1B6916}">
      <dgm:prSet/>
      <dgm:spPr/>
    </dgm:pt>
    <dgm:pt modelId="{B2670922-4A52-4C70-B2C7-99800D83F7FA}" type="sibTrans" cxnId="{FEBA9F97-19F5-4F93-8E22-55B4EA1B6916}">
      <dgm:prSet/>
      <dgm:spPr/>
    </dgm:pt>
    <dgm:pt modelId="{0B1A0D34-59D9-488B-80DE-FB02475A5C15}">
      <dgm:prSet phldr="0"/>
      <dgm:spPr/>
      <dgm:t>
        <a:bodyPr/>
        <a:lstStyle/>
        <a:p>
          <a:pPr rtl="0"/>
          <a:r>
            <a:rPr lang="en-US" dirty="0">
              <a:solidFill>
                <a:schemeClr val="accent5">
                  <a:lumMod val="50000"/>
                </a:schemeClr>
              </a:solidFill>
              <a:latin typeface="Gill Sans Nova"/>
            </a:rPr>
            <a:t>Net Weight with  Class A + B</a:t>
          </a:r>
          <a:endParaRPr lang="en-GB" dirty="0"/>
        </a:p>
      </dgm:t>
    </dgm:pt>
    <dgm:pt modelId="{17F146C2-160A-419C-B877-526536310314}" type="parTrans" cxnId="{CE82657F-C3A1-491B-A14E-8654E33D52B5}">
      <dgm:prSet/>
      <dgm:spPr/>
    </dgm:pt>
    <dgm:pt modelId="{833689E3-8B6C-47D1-9F70-688285126C40}" type="sibTrans" cxnId="{CE82657F-C3A1-491B-A14E-8654E33D52B5}">
      <dgm:prSet/>
      <dgm:spPr/>
    </dgm:pt>
    <dgm:pt modelId="{9AC56D2D-1FD6-44D4-8B27-9EBDE1D1146D}" type="pres">
      <dgm:prSet presAssocID="{14829F80-08BD-463A-B3D4-0CC5A0A8BA22}" presName="Name0" presStyleCnt="0">
        <dgm:presLayoutVars>
          <dgm:dir/>
          <dgm:resizeHandles val="exact"/>
        </dgm:presLayoutVars>
      </dgm:prSet>
      <dgm:spPr/>
    </dgm:pt>
    <dgm:pt modelId="{6FAF6A79-A15A-4053-A778-E8636CE8B6C2}" type="pres">
      <dgm:prSet presAssocID="{14829F80-08BD-463A-B3D4-0CC5A0A8BA22}" presName="arrow" presStyleLbl="bgShp" presStyleIdx="0" presStyleCnt="1"/>
      <dgm:spPr>
        <a:solidFill>
          <a:schemeClr val="accent2">
            <a:lumMod val="60000"/>
            <a:lumOff val="40000"/>
          </a:schemeClr>
        </a:solidFill>
      </dgm:spPr>
    </dgm:pt>
    <dgm:pt modelId="{9CF23F5E-3534-42EE-8FF2-49B541CAFFD5}" type="pres">
      <dgm:prSet presAssocID="{14829F80-08BD-463A-B3D4-0CC5A0A8BA22}" presName="points" presStyleCnt="0"/>
      <dgm:spPr/>
    </dgm:pt>
    <dgm:pt modelId="{0ED23090-78CD-4BC8-A35D-A4AEA7B086F7}" type="pres">
      <dgm:prSet presAssocID="{0E984C7B-135A-465C-8242-A2C7A5A7A79A}" presName="compositeA" presStyleCnt="0"/>
      <dgm:spPr/>
    </dgm:pt>
    <dgm:pt modelId="{6AC8C716-9726-4943-8307-66129541A4EA}" type="pres">
      <dgm:prSet presAssocID="{0E984C7B-135A-465C-8242-A2C7A5A7A79A}" presName="textA" presStyleLbl="revTx" presStyleIdx="0" presStyleCnt="4">
        <dgm:presLayoutVars>
          <dgm:bulletEnabled val="1"/>
        </dgm:presLayoutVars>
      </dgm:prSet>
      <dgm:spPr/>
    </dgm:pt>
    <dgm:pt modelId="{8B431608-CC26-4866-9AB6-C976A576A103}" type="pres">
      <dgm:prSet presAssocID="{0E984C7B-135A-465C-8242-A2C7A5A7A79A}" presName="circleA" presStyleLbl="node1" presStyleIdx="0" presStyleCnt="4"/>
      <dgm:spPr/>
    </dgm:pt>
    <dgm:pt modelId="{4FDC02A0-9957-4696-AAE9-412E6B097EBA}" type="pres">
      <dgm:prSet presAssocID="{0E984C7B-135A-465C-8242-A2C7A5A7A79A}" presName="spaceA" presStyleCnt="0"/>
      <dgm:spPr/>
    </dgm:pt>
    <dgm:pt modelId="{E5E1297C-4591-4E74-ABD6-5D8E1E8B4BDE}" type="pres">
      <dgm:prSet presAssocID="{D13FCF8F-3A8B-4856-AC45-96AA2A0B5BBF}" presName="space" presStyleCnt="0"/>
      <dgm:spPr/>
    </dgm:pt>
    <dgm:pt modelId="{812CEE1F-03C8-45C0-995F-D4F03F0B8940}" type="pres">
      <dgm:prSet presAssocID="{66198ADE-3809-4DA1-97F3-78C0DE4ED848}" presName="compositeB" presStyleCnt="0"/>
      <dgm:spPr/>
    </dgm:pt>
    <dgm:pt modelId="{EB5636FE-D371-4B00-BA75-8D6BF58ED6E9}" type="pres">
      <dgm:prSet presAssocID="{66198ADE-3809-4DA1-97F3-78C0DE4ED848}" presName="textB" presStyleLbl="revTx" presStyleIdx="1" presStyleCnt="4">
        <dgm:presLayoutVars>
          <dgm:bulletEnabled val="1"/>
        </dgm:presLayoutVars>
      </dgm:prSet>
      <dgm:spPr/>
    </dgm:pt>
    <dgm:pt modelId="{CAE4DBDC-8405-4FD9-8C8A-C189016625CE}" type="pres">
      <dgm:prSet presAssocID="{66198ADE-3809-4DA1-97F3-78C0DE4ED848}" presName="circleB" presStyleLbl="node1" presStyleIdx="1" presStyleCnt="4"/>
      <dgm:spPr/>
    </dgm:pt>
    <dgm:pt modelId="{6EAC1A4E-AACE-4981-BAFD-27541A6AA024}" type="pres">
      <dgm:prSet presAssocID="{66198ADE-3809-4DA1-97F3-78C0DE4ED848}" presName="spaceB" presStyleCnt="0"/>
      <dgm:spPr/>
    </dgm:pt>
    <dgm:pt modelId="{BCDEB035-717C-45EC-AA9B-7B8538849EE7}" type="pres">
      <dgm:prSet presAssocID="{C0D9F43C-A831-4D16-AD98-8BAE3B8A1193}" presName="space" presStyleCnt="0"/>
      <dgm:spPr/>
    </dgm:pt>
    <dgm:pt modelId="{EA0F4288-8FA9-4A06-A718-BB3C7CFA8E42}" type="pres">
      <dgm:prSet presAssocID="{0B1A0D34-59D9-488B-80DE-FB02475A5C15}" presName="compositeA" presStyleCnt="0"/>
      <dgm:spPr/>
    </dgm:pt>
    <dgm:pt modelId="{39A36C85-2C56-4549-B04D-305B3C56BDB1}" type="pres">
      <dgm:prSet presAssocID="{0B1A0D34-59D9-488B-80DE-FB02475A5C15}" presName="textA" presStyleLbl="revTx" presStyleIdx="2" presStyleCnt="4">
        <dgm:presLayoutVars>
          <dgm:bulletEnabled val="1"/>
        </dgm:presLayoutVars>
      </dgm:prSet>
      <dgm:spPr/>
    </dgm:pt>
    <dgm:pt modelId="{7E4153D3-A08F-4CAA-A2D9-03DEB586A25B}" type="pres">
      <dgm:prSet presAssocID="{0B1A0D34-59D9-488B-80DE-FB02475A5C15}" presName="circleA" presStyleLbl="node1" presStyleIdx="2" presStyleCnt="4"/>
      <dgm:spPr/>
    </dgm:pt>
    <dgm:pt modelId="{93E2529D-9DE8-4ECF-A13C-6F55DCA01A9B}" type="pres">
      <dgm:prSet presAssocID="{0B1A0D34-59D9-488B-80DE-FB02475A5C15}" presName="spaceA" presStyleCnt="0"/>
      <dgm:spPr/>
    </dgm:pt>
    <dgm:pt modelId="{380C081A-9619-4848-977D-522E97DE0C01}" type="pres">
      <dgm:prSet presAssocID="{833689E3-8B6C-47D1-9F70-688285126C40}" presName="space" presStyleCnt="0"/>
      <dgm:spPr/>
    </dgm:pt>
    <dgm:pt modelId="{01C14D11-C04A-4E48-A7ED-8BBE522A2C05}" type="pres">
      <dgm:prSet presAssocID="{453F557F-44E7-4B0D-AD67-7C3629B623C2}" presName="compositeB" presStyleCnt="0"/>
      <dgm:spPr/>
    </dgm:pt>
    <dgm:pt modelId="{1633102C-BEF3-4AE6-A920-9EC58B42FBAD}" type="pres">
      <dgm:prSet presAssocID="{453F557F-44E7-4B0D-AD67-7C3629B623C2}" presName="textB" presStyleLbl="revTx" presStyleIdx="3" presStyleCnt="4">
        <dgm:presLayoutVars>
          <dgm:bulletEnabled val="1"/>
        </dgm:presLayoutVars>
      </dgm:prSet>
      <dgm:spPr/>
    </dgm:pt>
    <dgm:pt modelId="{779D0F48-4693-4CC9-BC97-BF11A8F3D7CB}" type="pres">
      <dgm:prSet presAssocID="{453F557F-44E7-4B0D-AD67-7C3629B623C2}" presName="circleB" presStyleLbl="node1" presStyleIdx="3" presStyleCnt="4"/>
      <dgm:spPr/>
    </dgm:pt>
    <dgm:pt modelId="{C7641A40-ACD5-46E1-A2ED-96BEF80159BF}" type="pres">
      <dgm:prSet presAssocID="{453F557F-44E7-4B0D-AD67-7C3629B623C2}" presName="spaceB" presStyleCnt="0"/>
      <dgm:spPr/>
    </dgm:pt>
  </dgm:ptLst>
  <dgm:cxnLst>
    <dgm:cxn modelId="{AD69652C-5EAA-4FF9-ABC0-D7AC34F25252}" type="presOf" srcId="{0B1A0D34-59D9-488B-80DE-FB02475A5C15}" destId="{39A36C85-2C56-4549-B04D-305B3C56BDB1}" srcOrd="0" destOrd="0" presId="urn:microsoft.com/office/officeart/2005/8/layout/hProcess11"/>
    <dgm:cxn modelId="{C361BE36-86B3-41E4-B414-EA60EFD1FAC3}" srcId="{14829F80-08BD-463A-B3D4-0CC5A0A8BA22}" destId="{0E984C7B-135A-465C-8242-A2C7A5A7A79A}" srcOrd="0" destOrd="0" parTransId="{5FFB1316-DD7C-4E2E-8A6D-71F3613F42C2}" sibTransId="{D13FCF8F-3A8B-4856-AC45-96AA2A0B5BBF}"/>
    <dgm:cxn modelId="{CE82657F-C3A1-491B-A14E-8654E33D52B5}" srcId="{14829F80-08BD-463A-B3D4-0CC5A0A8BA22}" destId="{0B1A0D34-59D9-488B-80DE-FB02475A5C15}" srcOrd="2" destOrd="0" parTransId="{17F146C2-160A-419C-B877-526536310314}" sibTransId="{833689E3-8B6C-47D1-9F70-688285126C40}"/>
    <dgm:cxn modelId="{FEBA9F97-19F5-4F93-8E22-55B4EA1B6916}" srcId="{14829F80-08BD-463A-B3D4-0CC5A0A8BA22}" destId="{453F557F-44E7-4B0D-AD67-7C3629B623C2}" srcOrd="3" destOrd="0" parTransId="{378BC5D2-74FA-4CFD-BFF4-49A97037F170}" sibTransId="{B2670922-4A52-4C70-B2C7-99800D83F7FA}"/>
    <dgm:cxn modelId="{4C157099-DBD6-42C1-9B45-CC23AF90F6CC}" type="presOf" srcId="{0E984C7B-135A-465C-8242-A2C7A5A7A79A}" destId="{6AC8C716-9726-4943-8307-66129541A4EA}" srcOrd="0" destOrd="0" presId="urn:microsoft.com/office/officeart/2005/8/layout/hProcess11"/>
    <dgm:cxn modelId="{90DDF29B-3834-4F8A-922B-6C32FA6CE16D}" type="presOf" srcId="{66198ADE-3809-4DA1-97F3-78C0DE4ED848}" destId="{EB5636FE-D371-4B00-BA75-8D6BF58ED6E9}" srcOrd="0" destOrd="0" presId="urn:microsoft.com/office/officeart/2005/8/layout/hProcess11"/>
    <dgm:cxn modelId="{D998219D-0E36-46AA-9FF3-CF4F0A6FC362}" type="presOf" srcId="{453F557F-44E7-4B0D-AD67-7C3629B623C2}" destId="{1633102C-BEF3-4AE6-A920-9EC58B42FBAD}" srcOrd="0" destOrd="0" presId="urn:microsoft.com/office/officeart/2005/8/layout/hProcess11"/>
    <dgm:cxn modelId="{32CDC0C3-6B22-4C1E-ABD3-D4E8DC8EA331}" srcId="{14829F80-08BD-463A-B3D4-0CC5A0A8BA22}" destId="{66198ADE-3809-4DA1-97F3-78C0DE4ED848}" srcOrd="1" destOrd="0" parTransId="{6D6A72D2-60EB-4DD3-B86C-F0C995C3FC9B}" sibTransId="{C0D9F43C-A831-4D16-AD98-8BAE3B8A1193}"/>
    <dgm:cxn modelId="{C9414FCC-3011-40EB-A46B-C1EBF1F44C41}" type="presOf" srcId="{14829F80-08BD-463A-B3D4-0CC5A0A8BA22}" destId="{9AC56D2D-1FD6-44D4-8B27-9EBDE1D1146D}" srcOrd="0" destOrd="0" presId="urn:microsoft.com/office/officeart/2005/8/layout/hProcess11"/>
    <dgm:cxn modelId="{E5AFD8C8-4B7E-43D3-9E03-E46C164BDB1A}" type="presParOf" srcId="{9AC56D2D-1FD6-44D4-8B27-9EBDE1D1146D}" destId="{6FAF6A79-A15A-4053-A778-E8636CE8B6C2}" srcOrd="0" destOrd="0" presId="urn:microsoft.com/office/officeart/2005/8/layout/hProcess11"/>
    <dgm:cxn modelId="{CD211D80-5748-4786-AA3F-CD29E1DB9E51}" type="presParOf" srcId="{9AC56D2D-1FD6-44D4-8B27-9EBDE1D1146D}" destId="{9CF23F5E-3534-42EE-8FF2-49B541CAFFD5}" srcOrd="1" destOrd="0" presId="urn:microsoft.com/office/officeart/2005/8/layout/hProcess11"/>
    <dgm:cxn modelId="{1CA404FD-B229-40D5-847B-6DF6B40ADA3D}" type="presParOf" srcId="{9CF23F5E-3534-42EE-8FF2-49B541CAFFD5}" destId="{0ED23090-78CD-4BC8-A35D-A4AEA7B086F7}" srcOrd="0" destOrd="0" presId="urn:microsoft.com/office/officeart/2005/8/layout/hProcess11"/>
    <dgm:cxn modelId="{51D6CF79-2033-44A5-82C9-9D05CBAF206E}" type="presParOf" srcId="{0ED23090-78CD-4BC8-A35D-A4AEA7B086F7}" destId="{6AC8C716-9726-4943-8307-66129541A4EA}" srcOrd="0" destOrd="0" presId="urn:microsoft.com/office/officeart/2005/8/layout/hProcess11"/>
    <dgm:cxn modelId="{BA751E7A-9C6D-4F2B-9F33-8EE577BD1160}" type="presParOf" srcId="{0ED23090-78CD-4BC8-A35D-A4AEA7B086F7}" destId="{8B431608-CC26-4866-9AB6-C976A576A103}" srcOrd="1" destOrd="0" presId="urn:microsoft.com/office/officeart/2005/8/layout/hProcess11"/>
    <dgm:cxn modelId="{1F3A0A56-FF7A-4A49-B474-1BCF9AFD218C}" type="presParOf" srcId="{0ED23090-78CD-4BC8-A35D-A4AEA7B086F7}" destId="{4FDC02A0-9957-4696-AAE9-412E6B097EBA}" srcOrd="2" destOrd="0" presId="urn:microsoft.com/office/officeart/2005/8/layout/hProcess11"/>
    <dgm:cxn modelId="{8BA9ECAC-ABD8-4E1F-9985-EC411C4D5884}" type="presParOf" srcId="{9CF23F5E-3534-42EE-8FF2-49B541CAFFD5}" destId="{E5E1297C-4591-4E74-ABD6-5D8E1E8B4BDE}" srcOrd="1" destOrd="0" presId="urn:microsoft.com/office/officeart/2005/8/layout/hProcess11"/>
    <dgm:cxn modelId="{7FAADEDB-A38B-46C9-9751-5D8BEB092B3E}" type="presParOf" srcId="{9CF23F5E-3534-42EE-8FF2-49B541CAFFD5}" destId="{812CEE1F-03C8-45C0-995F-D4F03F0B8940}" srcOrd="2" destOrd="0" presId="urn:microsoft.com/office/officeart/2005/8/layout/hProcess11"/>
    <dgm:cxn modelId="{3F324FFC-F01E-4686-94E3-2490274F4F1D}" type="presParOf" srcId="{812CEE1F-03C8-45C0-995F-D4F03F0B8940}" destId="{EB5636FE-D371-4B00-BA75-8D6BF58ED6E9}" srcOrd="0" destOrd="0" presId="urn:microsoft.com/office/officeart/2005/8/layout/hProcess11"/>
    <dgm:cxn modelId="{26CFB8DC-23B7-487A-BC1D-C80A22825E1C}" type="presParOf" srcId="{812CEE1F-03C8-45C0-995F-D4F03F0B8940}" destId="{CAE4DBDC-8405-4FD9-8C8A-C189016625CE}" srcOrd="1" destOrd="0" presId="urn:microsoft.com/office/officeart/2005/8/layout/hProcess11"/>
    <dgm:cxn modelId="{FDD9541D-2113-4DC0-B21F-76642D612A48}" type="presParOf" srcId="{812CEE1F-03C8-45C0-995F-D4F03F0B8940}" destId="{6EAC1A4E-AACE-4981-BAFD-27541A6AA024}" srcOrd="2" destOrd="0" presId="urn:microsoft.com/office/officeart/2005/8/layout/hProcess11"/>
    <dgm:cxn modelId="{A055BCA6-A4F2-4A6E-9B92-CED404BC321D}" type="presParOf" srcId="{9CF23F5E-3534-42EE-8FF2-49B541CAFFD5}" destId="{BCDEB035-717C-45EC-AA9B-7B8538849EE7}" srcOrd="3" destOrd="0" presId="urn:microsoft.com/office/officeart/2005/8/layout/hProcess11"/>
    <dgm:cxn modelId="{1E531B0A-2CBD-4F64-81F3-4674B7122095}" type="presParOf" srcId="{9CF23F5E-3534-42EE-8FF2-49B541CAFFD5}" destId="{EA0F4288-8FA9-4A06-A718-BB3C7CFA8E42}" srcOrd="4" destOrd="0" presId="urn:microsoft.com/office/officeart/2005/8/layout/hProcess11"/>
    <dgm:cxn modelId="{D0B78765-75DF-4EA8-B8A8-C6BE20E654D5}" type="presParOf" srcId="{EA0F4288-8FA9-4A06-A718-BB3C7CFA8E42}" destId="{39A36C85-2C56-4549-B04D-305B3C56BDB1}" srcOrd="0" destOrd="0" presId="urn:microsoft.com/office/officeart/2005/8/layout/hProcess11"/>
    <dgm:cxn modelId="{3146C6ED-22FC-450C-8FA2-C0DA585115CC}" type="presParOf" srcId="{EA0F4288-8FA9-4A06-A718-BB3C7CFA8E42}" destId="{7E4153D3-A08F-4CAA-A2D9-03DEB586A25B}" srcOrd="1" destOrd="0" presId="urn:microsoft.com/office/officeart/2005/8/layout/hProcess11"/>
    <dgm:cxn modelId="{F6F8179C-A8B4-4A12-9464-D095797C2E10}" type="presParOf" srcId="{EA0F4288-8FA9-4A06-A718-BB3C7CFA8E42}" destId="{93E2529D-9DE8-4ECF-A13C-6F55DCA01A9B}" srcOrd="2" destOrd="0" presId="urn:microsoft.com/office/officeart/2005/8/layout/hProcess11"/>
    <dgm:cxn modelId="{68259A36-8A8A-496A-BB12-B1BF49BD9940}" type="presParOf" srcId="{9CF23F5E-3534-42EE-8FF2-49B541CAFFD5}" destId="{380C081A-9619-4848-977D-522E97DE0C01}" srcOrd="5" destOrd="0" presId="urn:microsoft.com/office/officeart/2005/8/layout/hProcess11"/>
    <dgm:cxn modelId="{92218B9A-5559-487A-860B-C3CFE911C68F}" type="presParOf" srcId="{9CF23F5E-3534-42EE-8FF2-49B541CAFFD5}" destId="{01C14D11-C04A-4E48-A7ED-8BBE522A2C05}" srcOrd="6" destOrd="0" presId="urn:microsoft.com/office/officeart/2005/8/layout/hProcess11"/>
    <dgm:cxn modelId="{D2AD7EBA-7725-485C-9A36-5BFC88B00E71}" type="presParOf" srcId="{01C14D11-C04A-4E48-A7ED-8BBE522A2C05}" destId="{1633102C-BEF3-4AE6-A920-9EC58B42FBAD}" srcOrd="0" destOrd="0" presId="urn:microsoft.com/office/officeart/2005/8/layout/hProcess11"/>
    <dgm:cxn modelId="{CE16866E-BA39-403A-9CB3-E1ABF64379D5}" type="presParOf" srcId="{01C14D11-C04A-4E48-A7ED-8BBE522A2C05}" destId="{779D0F48-4693-4CC9-BC97-BF11A8F3D7CB}" srcOrd="1" destOrd="0" presId="urn:microsoft.com/office/officeart/2005/8/layout/hProcess11"/>
    <dgm:cxn modelId="{6C03964C-8067-4089-8787-598CFAE66A1F}" type="presParOf" srcId="{01C14D11-C04A-4E48-A7ED-8BBE522A2C05}" destId="{C7641A40-ACD5-46E1-A2ED-96BEF80159BF}"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8D304-BAED-4579-8513-74D753C17F08}">
      <dsp:nvSpPr>
        <dsp:cNvPr id="0" name=""/>
        <dsp:cNvSpPr/>
      </dsp:nvSpPr>
      <dsp:spPr>
        <a:xfrm>
          <a:off x="0" y="1443147"/>
          <a:ext cx="11326444" cy="1924196"/>
        </a:xfrm>
        <a:prstGeom prst="notched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F06E5A-E96D-4A3B-A150-394924ED4938}">
      <dsp:nvSpPr>
        <dsp:cNvPr id="0" name=""/>
        <dsp:cNvSpPr/>
      </dsp:nvSpPr>
      <dsp:spPr>
        <a:xfrm>
          <a:off x="871" y="0"/>
          <a:ext cx="1396172" cy="1924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rtl="0">
            <a:lnSpc>
              <a:spcPct val="90000"/>
            </a:lnSpc>
            <a:spcBef>
              <a:spcPct val="0"/>
            </a:spcBef>
            <a:spcAft>
              <a:spcPct val="35000"/>
            </a:spcAft>
            <a:buNone/>
          </a:pPr>
          <a:r>
            <a:rPr lang="en-GB" sz="1500" kern="1200">
              <a:solidFill>
                <a:schemeClr val="bg1"/>
              </a:solidFill>
              <a:latin typeface="Verdana Pro"/>
            </a:rPr>
            <a:t>What Forecasting is and why it is important</a:t>
          </a:r>
        </a:p>
      </dsp:txBody>
      <dsp:txXfrm>
        <a:off x="871" y="0"/>
        <a:ext cx="1396172" cy="1924196"/>
      </dsp:txXfrm>
    </dsp:sp>
    <dsp:sp modelId="{3C02225E-DCA9-4D47-8459-BB74CA94847F}">
      <dsp:nvSpPr>
        <dsp:cNvPr id="0" name=""/>
        <dsp:cNvSpPr/>
      </dsp:nvSpPr>
      <dsp:spPr>
        <a:xfrm>
          <a:off x="458432" y="2164720"/>
          <a:ext cx="481049" cy="48104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6D0A15-2209-4090-A966-36D73A95AA1E}">
      <dsp:nvSpPr>
        <dsp:cNvPr id="0" name=""/>
        <dsp:cNvSpPr/>
      </dsp:nvSpPr>
      <dsp:spPr>
        <a:xfrm>
          <a:off x="1466851" y="2886294"/>
          <a:ext cx="1396172" cy="1924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rtl="0">
            <a:lnSpc>
              <a:spcPct val="90000"/>
            </a:lnSpc>
            <a:spcBef>
              <a:spcPct val="0"/>
            </a:spcBef>
            <a:spcAft>
              <a:spcPct val="35000"/>
            </a:spcAft>
            <a:buNone/>
          </a:pPr>
          <a:r>
            <a:rPr lang="en-GB" sz="1500" kern="1200">
              <a:solidFill>
                <a:schemeClr val="bg1"/>
              </a:solidFill>
              <a:latin typeface="Verdana Pro"/>
            </a:rPr>
            <a:t>How humen do forecasting in LMF</a:t>
          </a:r>
        </a:p>
      </dsp:txBody>
      <dsp:txXfrm>
        <a:off x="1466851" y="2886294"/>
        <a:ext cx="1396172" cy="1924196"/>
      </dsp:txXfrm>
    </dsp:sp>
    <dsp:sp modelId="{EE655507-DBF8-4070-8875-9D1393AB6AF0}">
      <dsp:nvSpPr>
        <dsp:cNvPr id="0" name=""/>
        <dsp:cNvSpPr/>
      </dsp:nvSpPr>
      <dsp:spPr>
        <a:xfrm>
          <a:off x="1924413" y="2164720"/>
          <a:ext cx="481049" cy="48104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EB9973-2199-4E26-A297-427E3AFF2491}">
      <dsp:nvSpPr>
        <dsp:cNvPr id="0" name=""/>
        <dsp:cNvSpPr/>
      </dsp:nvSpPr>
      <dsp:spPr>
        <a:xfrm>
          <a:off x="2932832" y="0"/>
          <a:ext cx="1396172" cy="1924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rtl="0">
            <a:lnSpc>
              <a:spcPct val="90000"/>
            </a:lnSpc>
            <a:spcBef>
              <a:spcPct val="0"/>
            </a:spcBef>
            <a:spcAft>
              <a:spcPct val="35000"/>
            </a:spcAft>
            <a:buNone/>
          </a:pPr>
          <a:r>
            <a:rPr lang="en-GB" sz="1500" kern="1200">
              <a:solidFill>
                <a:schemeClr val="bg1"/>
              </a:solidFill>
              <a:latin typeface="Verdana Pro"/>
            </a:rPr>
            <a:t>Responsible </a:t>
          </a:r>
          <a:r>
            <a:rPr lang="en-GB" sz="1500" kern="1200">
              <a:solidFill>
                <a:schemeClr val="bg1"/>
              </a:solidFill>
              <a:latin typeface="Verdana Pro"/>
              <a:ea typeface="Calibri"/>
              <a:cs typeface="Calibri"/>
            </a:rPr>
            <a:t>visual features</a:t>
          </a:r>
        </a:p>
      </dsp:txBody>
      <dsp:txXfrm>
        <a:off x="2932832" y="0"/>
        <a:ext cx="1396172" cy="1924196"/>
      </dsp:txXfrm>
    </dsp:sp>
    <dsp:sp modelId="{16F5E18E-20FA-497C-9E15-D1CAAA31772D}">
      <dsp:nvSpPr>
        <dsp:cNvPr id="0" name=""/>
        <dsp:cNvSpPr/>
      </dsp:nvSpPr>
      <dsp:spPr>
        <a:xfrm>
          <a:off x="3390394" y="2164720"/>
          <a:ext cx="481049" cy="48104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E235EF-98C8-498F-9AAE-6C92FE2E8F2A}">
      <dsp:nvSpPr>
        <dsp:cNvPr id="0" name=""/>
        <dsp:cNvSpPr/>
      </dsp:nvSpPr>
      <dsp:spPr>
        <a:xfrm>
          <a:off x="4398813" y="2886294"/>
          <a:ext cx="1396172" cy="1924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rtl="0">
            <a:lnSpc>
              <a:spcPct val="90000"/>
            </a:lnSpc>
            <a:spcBef>
              <a:spcPct val="0"/>
            </a:spcBef>
            <a:spcAft>
              <a:spcPct val="35000"/>
            </a:spcAft>
            <a:buNone/>
          </a:pPr>
          <a:r>
            <a:rPr lang="en-GB" sz="1500" kern="1200">
              <a:solidFill>
                <a:schemeClr val="bg1"/>
              </a:solidFill>
              <a:latin typeface="Verdana Pro"/>
              <a:ea typeface="Calibri"/>
              <a:cs typeface="Calibri"/>
            </a:rPr>
            <a:t>Idea of Automated Forecasting </a:t>
          </a:r>
          <a:endParaRPr lang="en-GB" sz="1500" kern="1200">
            <a:solidFill>
              <a:schemeClr val="bg1"/>
            </a:solidFill>
            <a:latin typeface="Verdana Pro"/>
          </a:endParaRPr>
        </a:p>
      </dsp:txBody>
      <dsp:txXfrm>
        <a:off x="4398813" y="2886294"/>
        <a:ext cx="1396172" cy="1924196"/>
      </dsp:txXfrm>
    </dsp:sp>
    <dsp:sp modelId="{AECC6055-8A18-4726-B2F5-C9D70DF7C93F}">
      <dsp:nvSpPr>
        <dsp:cNvPr id="0" name=""/>
        <dsp:cNvSpPr/>
      </dsp:nvSpPr>
      <dsp:spPr>
        <a:xfrm>
          <a:off x="4856375" y="2164720"/>
          <a:ext cx="481049" cy="48104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AE7D3A-2B87-49A3-9C7A-A825F8C7CBA8}">
      <dsp:nvSpPr>
        <dsp:cNvPr id="0" name=""/>
        <dsp:cNvSpPr/>
      </dsp:nvSpPr>
      <dsp:spPr>
        <a:xfrm>
          <a:off x="5864794" y="0"/>
          <a:ext cx="1396172" cy="1924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rtl="0">
            <a:lnSpc>
              <a:spcPct val="90000"/>
            </a:lnSpc>
            <a:spcBef>
              <a:spcPct val="0"/>
            </a:spcBef>
            <a:spcAft>
              <a:spcPct val="35000"/>
            </a:spcAft>
            <a:buNone/>
          </a:pPr>
          <a:r>
            <a:rPr lang="en-GB" sz="1500" kern="1200">
              <a:solidFill>
                <a:schemeClr val="bg1"/>
              </a:solidFill>
              <a:latin typeface="Verdana Pro"/>
            </a:rPr>
            <a:t>Probable </a:t>
          </a:r>
          <a:r>
            <a:rPr lang="en-GB" sz="1500" kern="1200" err="1">
              <a:solidFill>
                <a:schemeClr val="bg1"/>
              </a:solidFill>
              <a:latin typeface="Verdana Pro"/>
            </a:rPr>
            <a:t>i</a:t>
          </a:r>
          <a:r>
            <a:rPr lang="en-GB" sz="1500" kern="1200">
              <a:solidFill>
                <a:schemeClr val="bg1"/>
              </a:solidFill>
              <a:latin typeface="Verdana Pro"/>
            </a:rPr>
            <a:t>/p and o/p of an automated forecasting framework</a:t>
          </a:r>
        </a:p>
      </dsp:txBody>
      <dsp:txXfrm>
        <a:off x="5864794" y="0"/>
        <a:ext cx="1396172" cy="1924196"/>
      </dsp:txXfrm>
    </dsp:sp>
    <dsp:sp modelId="{EFD76CC1-4485-416F-AD91-C329BF976098}">
      <dsp:nvSpPr>
        <dsp:cNvPr id="0" name=""/>
        <dsp:cNvSpPr/>
      </dsp:nvSpPr>
      <dsp:spPr>
        <a:xfrm>
          <a:off x="6322356" y="2164720"/>
          <a:ext cx="481049" cy="48104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8F7FC4-C27D-4415-ABCB-40B309EA8658}">
      <dsp:nvSpPr>
        <dsp:cNvPr id="0" name=""/>
        <dsp:cNvSpPr/>
      </dsp:nvSpPr>
      <dsp:spPr>
        <a:xfrm>
          <a:off x="7330775" y="2886294"/>
          <a:ext cx="1396172" cy="1924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rtl="0">
            <a:lnSpc>
              <a:spcPct val="90000"/>
            </a:lnSpc>
            <a:spcBef>
              <a:spcPct val="0"/>
            </a:spcBef>
            <a:spcAft>
              <a:spcPct val="35000"/>
            </a:spcAft>
            <a:buNone/>
          </a:pPr>
          <a:r>
            <a:rPr lang="en-GB" sz="1500" kern="1200">
              <a:solidFill>
                <a:schemeClr val="bg1"/>
              </a:solidFill>
              <a:latin typeface="Verdana Pro"/>
            </a:rPr>
            <a:t>Bridging human experience with machine perseption</a:t>
          </a:r>
        </a:p>
      </dsp:txBody>
      <dsp:txXfrm>
        <a:off x="7330775" y="2886294"/>
        <a:ext cx="1396172" cy="1924196"/>
      </dsp:txXfrm>
    </dsp:sp>
    <dsp:sp modelId="{420B6F35-8F0D-47B2-9237-03D0BA8FA740}">
      <dsp:nvSpPr>
        <dsp:cNvPr id="0" name=""/>
        <dsp:cNvSpPr/>
      </dsp:nvSpPr>
      <dsp:spPr>
        <a:xfrm>
          <a:off x="7788336" y="2164720"/>
          <a:ext cx="481049" cy="48104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3C88B0-5AFD-48A0-86B6-66E2AF8A4705}">
      <dsp:nvSpPr>
        <dsp:cNvPr id="0" name=""/>
        <dsp:cNvSpPr/>
      </dsp:nvSpPr>
      <dsp:spPr>
        <a:xfrm>
          <a:off x="8796756" y="0"/>
          <a:ext cx="1396172" cy="1924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rtl="0">
            <a:lnSpc>
              <a:spcPct val="90000"/>
            </a:lnSpc>
            <a:spcBef>
              <a:spcPct val="0"/>
            </a:spcBef>
            <a:spcAft>
              <a:spcPct val="35000"/>
            </a:spcAft>
            <a:buNone/>
          </a:pPr>
          <a:r>
            <a:rPr lang="en-GB" sz="1500" kern="1200">
              <a:solidFill>
                <a:schemeClr val="bg1"/>
              </a:solidFill>
              <a:latin typeface="Verdana Pro"/>
            </a:rPr>
            <a:t>System expection and solution</a:t>
          </a:r>
        </a:p>
      </dsp:txBody>
      <dsp:txXfrm>
        <a:off x="8796756" y="0"/>
        <a:ext cx="1396172" cy="1924196"/>
      </dsp:txXfrm>
    </dsp:sp>
    <dsp:sp modelId="{655B361A-26D4-41B9-B8EB-44CB1B8812F2}">
      <dsp:nvSpPr>
        <dsp:cNvPr id="0" name=""/>
        <dsp:cNvSpPr/>
      </dsp:nvSpPr>
      <dsp:spPr>
        <a:xfrm>
          <a:off x="9254317" y="2164720"/>
          <a:ext cx="481049" cy="48104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088FE-D64C-4C49-A289-92F9789BB946}">
      <dsp:nvSpPr>
        <dsp:cNvPr id="0" name=""/>
        <dsp:cNvSpPr/>
      </dsp:nvSpPr>
      <dsp:spPr>
        <a:xfrm>
          <a:off x="832608" y="1040104"/>
          <a:ext cx="1072710" cy="1072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BF3A0A-D84E-47FB-8DC9-0D77E6C0AAC1}">
      <dsp:nvSpPr>
        <dsp:cNvPr id="0" name=""/>
        <dsp:cNvSpPr/>
      </dsp:nvSpPr>
      <dsp:spPr>
        <a:xfrm>
          <a:off x="177063" y="2544425"/>
          <a:ext cx="2383801"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100000"/>
            </a:lnSpc>
            <a:spcBef>
              <a:spcPct val="0"/>
            </a:spcBef>
            <a:spcAft>
              <a:spcPct val="35000"/>
            </a:spcAft>
            <a:buNone/>
          </a:pPr>
          <a:r>
            <a:rPr lang="en-GB" sz="1100" kern="1200">
              <a:latin typeface="Verdana Pro"/>
            </a:rPr>
            <a:t>Forecasting is making prediction with past and present data. In mushroom forecasting time is important as a mushroom can grow in double in size within just 24 hours. Also, data is vital as forecasting is done based on most current data available. </a:t>
          </a:r>
          <a:endParaRPr lang="en-US" sz="1100" kern="1200">
            <a:latin typeface="Verdana Pro"/>
          </a:endParaRPr>
        </a:p>
      </dsp:txBody>
      <dsp:txXfrm>
        <a:off x="177063" y="2544425"/>
        <a:ext cx="2383801" cy="1372500"/>
      </dsp:txXfrm>
    </dsp:sp>
    <dsp:sp modelId="{EBC512B9-8362-455A-8705-EF751667B309}">
      <dsp:nvSpPr>
        <dsp:cNvPr id="0" name=""/>
        <dsp:cNvSpPr/>
      </dsp:nvSpPr>
      <dsp:spPr>
        <a:xfrm>
          <a:off x="3633575" y="1040104"/>
          <a:ext cx="1072710" cy="1072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8659FA-8BBC-4537-A97D-DD40D7DB5B7A}">
      <dsp:nvSpPr>
        <dsp:cNvPr id="0" name=""/>
        <dsp:cNvSpPr/>
      </dsp:nvSpPr>
      <dsp:spPr>
        <a:xfrm>
          <a:off x="2978030" y="2544425"/>
          <a:ext cx="2383801"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rtl="0">
            <a:lnSpc>
              <a:spcPct val="100000"/>
            </a:lnSpc>
            <a:spcBef>
              <a:spcPct val="0"/>
            </a:spcBef>
            <a:spcAft>
              <a:spcPct val="35000"/>
            </a:spcAft>
            <a:buNone/>
          </a:pPr>
          <a:r>
            <a:rPr lang="en-GB" sz="1100" kern="1200">
              <a:latin typeface="Verdana Pro"/>
            </a:rPr>
            <a:t>In LMF forecast is done at the beginning of harvesting routine. Based on this forecast, team leaders decide what the best sizes would be to pick by the pickers, so harvesting is linked up with forecasting.</a:t>
          </a:r>
          <a:endParaRPr lang="en-US" sz="1100" kern="1200">
            <a:latin typeface="Verdana Pro"/>
          </a:endParaRPr>
        </a:p>
      </dsp:txBody>
      <dsp:txXfrm>
        <a:off x="2978030" y="2544425"/>
        <a:ext cx="2383801" cy="1372500"/>
      </dsp:txXfrm>
    </dsp:sp>
    <dsp:sp modelId="{C5137A47-FBCC-4F4E-B5B9-BD5FAD08616D}">
      <dsp:nvSpPr>
        <dsp:cNvPr id="0" name=""/>
        <dsp:cNvSpPr/>
      </dsp:nvSpPr>
      <dsp:spPr>
        <a:xfrm>
          <a:off x="6434543" y="1040104"/>
          <a:ext cx="1072710" cy="1072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BC141A-B96F-4BDB-8D79-4CA405383C86}">
      <dsp:nvSpPr>
        <dsp:cNvPr id="0" name=""/>
        <dsp:cNvSpPr/>
      </dsp:nvSpPr>
      <dsp:spPr>
        <a:xfrm>
          <a:off x="5778997" y="2544425"/>
          <a:ext cx="2383801"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rtl="0">
            <a:lnSpc>
              <a:spcPct val="100000"/>
            </a:lnSpc>
            <a:spcBef>
              <a:spcPct val="0"/>
            </a:spcBef>
            <a:spcAft>
              <a:spcPct val="35000"/>
            </a:spcAft>
            <a:buNone/>
          </a:pPr>
          <a:r>
            <a:rPr lang="en-GB" sz="1100" kern="1200">
              <a:latin typeface="Verdana Pro"/>
            </a:rPr>
            <a:t>Forecasting is important as the farm can estimate daily net production from a tunnel and this estimation helps the farm visualise  whether they will over or under hit their set target for the day. </a:t>
          </a:r>
          <a:endParaRPr lang="en-US" sz="1100" kern="1200">
            <a:latin typeface="Verdana Pro"/>
          </a:endParaRPr>
        </a:p>
      </dsp:txBody>
      <dsp:txXfrm>
        <a:off x="5778997" y="2544425"/>
        <a:ext cx="2383801" cy="1372500"/>
      </dsp:txXfrm>
    </dsp:sp>
    <dsp:sp modelId="{B47CA49A-33D6-476A-8F74-A757F717E504}">
      <dsp:nvSpPr>
        <dsp:cNvPr id="0" name=""/>
        <dsp:cNvSpPr/>
      </dsp:nvSpPr>
      <dsp:spPr>
        <a:xfrm>
          <a:off x="9235510" y="1040104"/>
          <a:ext cx="1072710" cy="10727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9957DD-9028-4A6F-9585-4B96FDC97377}">
      <dsp:nvSpPr>
        <dsp:cNvPr id="0" name=""/>
        <dsp:cNvSpPr/>
      </dsp:nvSpPr>
      <dsp:spPr>
        <a:xfrm>
          <a:off x="8579964" y="2544425"/>
          <a:ext cx="2383801"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100000"/>
            </a:lnSpc>
            <a:spcBef>
              <a:spcPct val="0"/>
            </a:spcBef>
            <a:spcAft>
              <a:spcPct val="35000"/>
            </a:spcAft>
            <a:buNone/>
          </a:pPr>
          <a:r>
            <a:rPr lang="en-GB" sz="1100" kern="1200">
              <a:latin typeface="Verdana Pro"/>
            </a:rPr>
            <a:t>Daily forecast is termed as estimation which is compared to actual figure. The difference helps do next day's forecast go even better with an aim to achieve actual &gt; estimated</a:t>
          </a:r>
          <a:endParaRPr lang="en-US" sz="1100" kern="1200">
            <a:latin typeface="Verdana Pro"/>
          </a:endParaRPr>
        </a:p>
      </dsp:txBody>
      <dsp:txXfrm>
        <a:off x="8579964" y="2544425"/>
        <a:ext cx="2383801" cy="137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CBD30-1723-41C4-BD5C-90184F688F80}">
      <dsp:nvSpPr>
        <dsp:cNvPr id="0" name=""/>
        <dsp:cNvSpPr/>
      </dsp:nvSpPr>
      <dsp:spPr>
        <a:xfrm>
          <a:off x="59566" y="2077649"/>
          <a:ext cx="1496019" cy="149601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AE999E-10D3-46CD-AAD8-08111C538C29}">
      <dsp:nvSpPr>
        <dsp:cNvPr id="0" name=""/>
        <dsp:cNvSpPr/>
      </dsp:nvSpPr>
      <dsp:spPr>
        <a:xfrm>
          <a:off x="373730" y="2391813"/>
          <a:ext cx="867691" cy="86769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7A12BC-B1BE-4A12-82C5-1E2E0E7FF8F7}">
      <dsp:nvSpPr>
        <dsp:cNvPr id="0" name=""/>
        <dsp:cNvSpPr/>
      </dsp:nvSpPr>
      <dsp:spPr>
        <a:xfrm>
          <a:off x="1876161" y="2077649"/>
          <a:ext cx="3526331" cy="1496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US" sz="1100" kern="1200" dirty="0">
              <a:solidFill>
                <a:schemeClr val="tx1"/>
              </a:solidFill>
              <a:latin typeface="Verdana Pro"/>
            </a:rPr>
            <a:t>LMF forecast is concerned about net weight of harvested mushroom at the end of the day. Generally actual harvested figure is more than estimated figure what is forecasted. Excess mushrooms go into cold storage and are used when net harvest is lower than set production target this leads to low yield. Forecasters use their gained experience over years to forecast what tunnel will produce what amount of mushroom. They take decision over suitable size to pick, required number of pickers and their position in a tunnel </a:t>
          </a:r>
        </a:p>
      </dsp:txBody>
      <dsp:txXfrm>
        <a:off x="1876161" y="2077649"/>
        <a:ext cx="3526331" cy="1496019"/>
      </dsp:txXfrm>
    </dsp:sp>
    <dsp:sp modelId="{0E30E4CA-D540-4626-A67E-253F6199D6C7}">
      <dsp:nvSpPr>
        <dsp:cNvPr id="0" name=""/>
        <dsp:cNvSpPr/>
      </dsp:nvSpPr>
      <dsp:spPr>
        <a:xfrm>
          <a:off x="6016928" y="2077649"/>
          <a:ext cx="1496019" cy="149601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A546BC-0CD8-4D3C-8961-B045500BB1DE}">
      <dsp:nvSpPr>
        <dsp:cNvPr id="0" name=""/>
        <dsp:cNvSpPr/>
      </dsp:nvSpPr>
      <dsp:spPr>
        <a:xfrm>
          <a:off x="6331092" y="2391813"/>
          <a:ext cx="867691" cy="867691"/>
        </a:xfrm>
        <a:prstGeom prst="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EA94D9-4AA0-4D2A-A57E-3C41F4532418}">
      <dsp:nvSpPr>
        <dsp:cNvPr id="0" name=""/>
        <dsp:cNvSpPr/>
      </dsp:nvSpPr>
      <dsp:spPr>
        <a:xfrm>
          <a:off x="7833523" y="2077649"/>
          <a:ext cx="3526331" cy="1496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rtl="0">
            <a:lnSpc>
              <a:spcPct val="100000"/>
            </a:lnSpc>
            <a:spcBef>
              <a:spcPct val="0"/>
            </a:spcBef>
            <a:spcAft>
              <a:spcPct val="35000"/>
            </a:spcAft>
            <a:buNone/>
          </a:pPr>
          <a:r>
            <a:rPr lang="en-US" sz="1100" kern="1200" dirty="0">
              <a:latin typeface="Verdana Pro"/>
            </a:rPr>
            <a:t>The team leader goes into tunnels before pickers enter the same. They decide the size to be picked (based on maximum likelihood of mushroom size and weight of mushroom taking out some mushrooms from clusters to finalize the decision process) and do forecasting (same factors involved: sample mushroom size and weight are priorly considered).</a:t>
          </a:r>
          <a:r>
            <a:rPr lang="en-US" sz="1100" kern="1200" dirty="0">
              <a:solidFill>
                <a:schemeClr val="tx1"/>
              </a:solidFill>
              <a:latin typeface="Verdana Pro"/>
            </a:rPr>
            <a:t>In case of low yield happens, they cannot do much to improve it apart from doing air circulation and temperature regulation, alongside sending good pickers. </a:t>
          </a:r>
          <a:endParaRPr lang="en-US" sz="1100" kern="1200" dirty="0">
            <a:latin typeface="Verdana Pro"/>
          </a:endParaRPr>
        </a:p>
      </dsp:txBody>
      <dsp:txXfrm>
        <a:off x="7833523" y="2077649"/>
        <a:ext cx="3526331" cy="14960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85CC8-5732-41D1-92AA-845AB8545089}">
      <dsp:nvSpPr>
        <dsp:cNvPr id="0" name=""/>
        <dsp:cNvSpPr/>
      </dsp:nvSpPr>
      <dsp:spPr>
        <a:xfrm>
          <a:off x="440427" y="830306"/>
          <a:ext cx="716660" cy="7166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EF97E1-1A29-474D-94B3-6EF6E48B34F5}">
      <dsp:nvSpPr>
        <dsp:cNvPr id="0" name=""/>
        <dsp:cNvSpPr/>
      </dsp:nvSpPr>
      <dsp:spPr>
        <a:xfrm>
          <a:off x="2468" y="2098132"/>
          <a:ext cx="1592578" cy="240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en-GB" sz="1100" kern="1200" dirty="0">
              <a:solidFill>
                <a:srgbClr val="000000"/>
              </a:solidFill>
              <a:latin typeface="Verdana Pro"/>
              <a:cs typeface="Arial"/>
            </a:rPr>
            <a:t>Big and compact clusters (visual perception) lead to high yield- number of clusters/square meter, number of mushgrooms per cluster #Visual</a:t>
          </a:r>
          <a:endParaRPr lang="en-US" sz="1100" kern="1200" dirty="0">
            <a:solidFill>
              <a:srgbClr val="000000"/>
            </a:solidFill>
            <a:latin typeface="Verdana Pro"/>
            <a:cs typeface="Arial"/>
          </a:endParaRPr>
        </a:p>
      </dsp:txBody>
      <dsp:txXfrm>
        <a:off x="2468" y="2098132"/>
        <a:ext cx="1592578" cy="2406480"/>
      </dsp:txXfrm>
    </dsp:sp>
    <dsp:sp modelId="{34BEB49D-8FFC-4697-A014-5C2D8338D819}">
      <dsp:nvSpPr>
        <dsp:cNvPr id="0" name=""/>
        <dsp:cNvSpPr/>
      </dsp:nvSpPr>
      <dsp:spPr>
        <a:xfrm>
          <a:off x="2311706" y="830306"/>
          <a:ext cx="716660" cy="7166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80BEB4-6014-4A7E-9682-563842C3BFDA}">
      <dsp:nvSpPr>
        <dsp:cNvPr id="0" name=""/>
        <dsp:cNvSpPr/>
      </dsp:nvSpPr>
      <dsp:spPr>
        <a:xfrm>
          <a:off x="1873747" y="2098132"/>
          <a:ext cx="1592578" cy="240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dirty="0">
              <a:solidFill>
                <a:srgbClr val="000000"/>
              </a:solidFill>
              <a:latin typeface="Verdana Pro"/>
              <a:cs typeface="Arial"/>
            </a:rPr>
            <a:t>No of mushrooms per square meter gives a solid idea for the amount(kg) of mushroom to be expected. The bigger the number is upper the estimation goes.#measurement</a:t>
          </a:r>
        </a:p>
      </dsp:txBody>
      <dsp:txXfrm>
        <a:off x="1873747" y="2098132"/>
        <a:ext cx="1592578" cy="2406480"/>
      </dsp:txXfrm>
    </dsp:sp>
    <dsp:sp modelId="{7182EE07-41D6-4114-8A36-926192ED18DD}">
      <dsp:nvSpPr>
        <dsp:cNvPr id="0" name=""/>
        <dsp:cNvSpPr/>
      </dsp:nvSpPr>
      <dsp:spPr>
        <a:xfrm>
          <a:off x="4182986" y="830306"/>
          <a:ext cx="716660" cy="7166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261295-9E15-475B-A526-8BA9BE6F3C03}">
      <dsp:nvSpPr>
        <dsp:cNvPr id="0" name=""/>
        <dsp:cNvSpPr/>
      </dsp:nvSpPr>
      <dsp:spPr>
        <a:xfrm>
          <a:off x="3745027" y="2098132"/>
          <a:ext cx="1592578" cy="240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en-GB" sz="1100" kern="1200" dirty="0">
              <a:solidFill>
                <a:srgbClr val="000000"/>
              </a:solidFill>
              <a:latin typeface="Verdana Pro"/>
              <a:cs typeface="Arial"/>
            </a:rPr>
            <a:t>Mushrooms are heavy/light ? If the mushroom is felt heavy, the bed will yield high – roundness of cup is the clue #measurement</a:t>
          </a:r>
        </a:p>
      </dsp:txBody>
      <dsp:txXfrm>
        <a:off x="3745027" y="2098132"/>
        <a:ext cx="1592578" cy="2406480"/>
      </dsp:txXfrm>
    </dsp:sp>
    <dsp:sp modelId="{8860BB2F-2FE3-4F2D-A46E-226ED8A4DFD7}">
      <dsp:nvSpPr>
        <dsp:cNvPr id="0" name=""/>
        <dsp:cNvSpPr/>
      </dsp:nvSpPr>
      <dsp:spPr>
        <a:xfrm>
          <a:off x="6054265" y="830306"/>
          <a:ext cx="716660" cy="7166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E393C-BF1A-4175-B94C-776F76046C2E}">
      <dsp:nvSpPr>
        <dsp:cNvPr id="0" name=""/>
        <dsp:cNvSpPr/>
      </dsp:nvSpPr>
      <dsp:spPr>
        <a:xfrm>
          <a:off x="5616306" y="2098132"/>
          <a:ext cx="1592578" cy="240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en-GB" sz="1100" kern="1200" dirty="0">
              <a:solidFill>
                <a:srgbClr val="000000"/>
              </a:solidFill>
              <a:latin typeface="Verdana Pro"/>
              <a:cs typeface="Arial"/>
            </a:rPr>
            <a:t>Caps are closed/opened ? Closed caps are a sign of heavy </a:t>
          </a:r>
          <a:r>
            <a:rPr lang="en-GB" sz="1100" kern="1200" dirty="0" err="1">
              <a:solidFill>
                <a:srgbClr val="000000"/>
              </a:solidFill>
              <a:latin typeface="Verdana Pro"/>
              <a:cs typeface="Arial"/>
            </a:rPr>
            <a:t>mushrooms.If</a:t>
          </a:r>
          <a:r>
            <a:rPr lang="en-GB" sz="1100" kern="1200" dirty="0">
              <a:solidFill>
                <a:srgbClr val="000000"/>
              </a:solidFill>
              <a:latin typeface="Verdana Pro"/>
              <a:cs typeface="Arial"/>
            </a:rPr>
            <a:t> Maximum mushrooms are closed ones, that will lead to high </a:t>
          </a:r>
          <a:r>
            <a:rPr lang="en-GB" sz="1100" kern="1200" dirty="0" err="1">
              <a:solidFill>
                <a:srgbClr val="000000"/>
              </a:solidFill>
              <a:latin typeface="Verdana Pro"/>
              <a:cs typeface="Arial"/>
            </a:rPr>
            <a:t>yield.</a:t>
          </a:r>
          <a:r>
            <a:rPr lang="en-GB" sz="1100" kern="1200" dirty="0" err="1">
              <a:solidFill>
                <a:srgbClr val="000000"/>
              </a:solidFill>
              <a:latin typeface="Verdana Pro"/>
              <a:cs typeface="Calibri"/>
            </a:rPr>
            <a:t>Opened</a:t>
          </a:r>
          <a:r>
            <a:rPr lang="en-GB" sz="1100" kern="1200" dirty="0">
              <a:solidFill>
                <a:srgbClr val="000000"/>
              </a:solidFill>
              <a:latin typeface="Verdana Pro"/>
              <a:cs typeface="Calibri"/>
            </a:rPr>
            <a:t> mushrooms are placed in class B. again roundness of cup is releb=vant here#visual</a:t>
          </a:r>
        </a:p>
      </dsp:txBody>
      <dsp:txXfrm>
        <a:off x="5616306" y="2098132"/>
        <a:ext cx="1592578" cy="2406480"/>
      </dsp:txXfrm>
    </dsp:sp>
    <dsp:sp modelId="{615283CA-25DB-4E55-AED8-24AC0D6C5029}">
      <dsp:nvSpPr>
        <dsp:cNvPr id="0" name=""/>
        <dsp:cNvSpPr/>
      </dsp:nvSpPr>
      <dsp:spPr>
        <a:xfrm>
          <a:off x="7925544" y="830306"/>
          <a:ext cx="716660" cy="7166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B06F83-7C4A-4577-9BF4-F23C941CAE93}">
      <dsp:nvSpPr>
        <dsp:cNvPr id="0" name=""/>
        <dsp:cNvSpPr/>
      </dsp:nvSpPr>
      <dsp:spPr>
        <a:xfrm>
          <a:off x="7487585" y="2098132"/>
          <a:ext cx="1592578" cy="240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en-GB" sz="1100" kern="1200" dirty="0">
              <a:solidFill>
                <a:srgbClr val="000000"/>
              </a:solidFill>
              <a:latin typeface="Verdana Pro"/>
              <a:cs typeface="Arial"/>
            </a:rPr>
            <a:t>Round/deformed?      Perfect or roundish shape yields high while deformed ones are burden to yield. Too many deformed ones in a bed will signify forecast should not be made high.  #visual</a:t>
          </a:r>
          <a:endParaRPr lang="en-GB" sz="1100" kern="1200" dirty="0">
            <a:solidFill>
              <a:srgbClr val="000000"/>
            </a:solidFill>
            <a:latin typeface="Gill Sans Nova"/>
            <a:cs typeface="Arial"/>
          </a:endParaRPr>
        </a:p>
      </dsp:txBody>
      <dsp:txXfrm>
        <a:off x="7487585" y="2098132"/>
        <a:ext cx="1592578" cy="2406480"/>
      </dsp:txXfrm>
    </dsp:sp>
    <dsp:sp modelId="{58223D61-A598-4C28-ADF6-6D083C5AC83C}">
      <dsp:nvSpPr>
        <dsp:cNvPr id="0" name=""/>
        <dsp:cNvSpPr/>
      </dsp:nvSpPr>
      <dsp:spPr>
        <a:xfrm>
          <a:off x="9796824" y="830306"/>
          <a:ext cx="716660" cy="7166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108A30-B510-48B7-907B-536F271F62C0}">
      <dsp:nvSpPr>
        <dsp:cNvPr id="0" name=""/>
        <dsp:cNvSpPr/>
      </dsp:nvSpPr>
      <dsp:spPr>
        <a:xfrm>
          <a:off x="9358865" y="2098132"/>
          <a:ext cx="1592578" cy="240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en-GB" sz="1100" kern="1200" dirty="0">
              <a:solidFill>
                <a:srgbClr val="000000"/>
              </a:solidFill>
              <a:latin typeface="Verdana Pro"/>
              <a:cs typeface="Arial"/>
            </a:rPr>
            <a:t>Compost reacts and decays fast and if compost is not well maintained until the end of harvest it can be a cause of actual vs forecast imbalance. Compost must not be disturbed and kept at constant temperature e.g., 17°C. Growes feedback  whether the compost is good or bad in quality helps forecasters in forecasting #compost state</a:t>
          </a:r>
        </a:p>
      </dsp:txBody>
      <dsp:txXfrm>
        <a:off x="9358865" y="2098132"/>
        <a:ext cx="1592578" cy="24064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ADF4F-BDDF-46DE-8796-86BA4B7E7FE1}">
      <dsp:nvSpPr>
        <dsp:cNvPr id="0" name=""/>
        <dsp:cNvSpPr/>
      </dsp:nvSpPr>
      <dsp:spPr>
        <a:xfrm>
          <a:off x="82613" y="1727046"/>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98A8D8-D175-4123-8C07-7D26C1AE2E7B}">
      <dsp:nvSpPr>
        <dsp:cNvPr id="0" name=""/>
        <dsp:cNvSpPr/>
      </dsp:nvSpPr>
      <dsp:spPr>
        <a:xfrm>
          <a:off x="271034" y="191546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26716D-6547-4241-83C4-06712B827D67}">
      <dsp:nvSpPr>
        <dsp:cNvPr id="0" name=""/>
        <dsp:cNvSpPr/>
      </dsp:nvSpPr>
      <dsp:spPr>
        <a:xfrm>
          <a:off x="117212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a:latin typeface="Verdana Pro"/>
            </a:rPr>
            <a:t>This part is  tricky. Not all the human perceptions leading to predict net weight are much understood to be encoded into machine perception for example how a mushroom is identified as having good weight, sometime with top view it is very challenging to see if the cap is closed or </a:t>
          </a:r>
          <a:r>
            <a:rPr lang="en-GB" sz="1100" kern="1200" err="1">
              <a:latin typeface="Verdana Pro"/>
            </a:rPr>
            <a:t>opened.If</a:t>
          </a:r>
          <a:r>
            <a:rPr lang="en-GB" sz="1100" kern="1200">
              <a:latin typeface="Verdana Pro"/>
            </a:rPr>
            <a:t> it is flat enough, it can be a sign of open cap. </a:t>
          </a:r>
          <a:endParaRPr lang="en-US" sz="1100" kern="1200">
            <a:latin typeface="Verdana Pro"/>
          </a:endParaRPr>
        </a:p>
      </dsp:txBody>
      <dsp:txXfrm>
        <a:off x="1172126" y="1727046"/>
        <a:ext cx="2114937" cy="897246"/>
      </dsp:txXfrm>
    </dsp:sp>
    <dsp:sp modelId="{FAF732C8-3653-42EA-BE6A-CE48E3AC4ADC}">
      <dsp:nvSpPr>
        <dsp:cNvPr id="0" name=""/>
        <dsp:cNvSpPr/>
      </dsp:nvSpPr>
      <dsp:spPr>
        <a:xfrm>
          <a:off x="3655575" y="1727046"/>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F0C73E-77E9-46A9-BAF0-A6B74578DBEC}">
      <dsp:nvSpPr>
        <dsp:cNvPr id="0" name=""/>
        <dsp:cNvSpPr/>
      </dsp:nvSpPr>
      <dsp:spPr>
        <a:xfrm>
          <a:off x="3843996" y="191546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2AE079-952F-428E-8858-315523B382F5}">
      <dsp:nvSpPr>
        <dsp:cNvPr id="0" name=""/>
        <dsp:cNvSpPr/>
      </dsp:nvSpPr>
      <dsp:spPr>
        <a:xfrm>
          <a:off x="474508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a:latin typeface="Verdana Pro"/>
            </a:rPr>
            <a:t>One thing is clear, compact mushroom clusters will give rise to better yield and this feature can be encoded by computer vision calculation number of contours w.r.t cluster perimeter. Similarly with size info , apparent weight of a mushroom can be predicted. Examining same size of two mushrooms, one having low and the other one with hight weight will be worthy to consider.</a:t>
          </a:r>
          <a:endParaRPr lang="en-US" sz="1100" kern="1200">
            <a:latin typeface="Verdana Pro"/>
          </a:endParaRPr>
        </a:p>
      </dsp:txBody>
      <dsp:txXfrm>
        <a:off x="4745088" y="1727046"/>
        <a:ext cx="2114937" cy="897246"/>
      </dsp:txXfrm>
    </dsp:sp>
    <dsp:sp modelId="{C51614C3-7B21-484E-A772-C76B81C81B6D}">
      <dsp:nvSpPr>
        <dsp:cNvPr id="0" name=""/>
        <dsp:cNvSpPr/>
      </dsp:nvSpPr>
      <dsp:spPr>
        <a:xfrm>
          <a:off x="7228536" y="1727046"/>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609B32-7B3D-4922-9ECA-1C9EDD1CA82D}">
      <dsp:nvSpPr>
        <dsp:cNvPr id="0" name=""/>
        <dsp:cNvSpPr/>
      </dsp:nvSpPr>
      <dsp:spPr>
        <a:xfrm>
          <a:off x="7416958"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4CBF68-FFC1-4172-8699-486BC98E836E}">
      <dsp:nvSpPr>
        <dsp:cNvPr id="0" name=""/>
        <dsp:cNvSpPr/>
      </dsp:nvSpPr>
      <dsp:spPr>
        <a:xfrm>
          <a:off x="8318049"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a:latin typeface="Verdana Pro"/>
            </a:rPr>
            <a:t>With the existing algorithm in the harvester it is easy to evaluate number of mushrooms per square meter with size measurement. Therefore, with further understanding of human decision-making process based on size, weight and cluster, would be a key to mimic the seemingly challenging tasks help develop a fully-automated forecasting system.</a:t>
          </a:r>
          <a:endParaRPr lang="en-US" sz="1100" kern="1200">
            <a:latin typeface="Verdana Pro"/>
          </a:endParaRPr>
        </a:p>
      </dsp:txBody>
      <dsp:txXfrm>
        <a:off x="8318049" y="1727046"/>
        <a:ext cx="2114937" cy="8972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873FE-2750-4929-98F7-B62EEA85157D}">
      <dsp:nvSpPr>
        <dsp:cNvPr id="0" name=""/>
        <dsp:cNvSpPr/>
      </dsp:nvSpPr>
      <dsp:spPr>
        <a:xfrm>
          <a:off x="2477142" y="68947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4ACEC8-D678-4957-BB0A-795ADD72D167}">
      <dsp:nvSpPr>
        <dsp:cNvPr id="0" name=""/>
        <dsp:cNvSpPr/>
      </dsp:nvSpPr>
      <dsp:spPr>
        <a:xfrm>
          <a:off x="1289142" y="3366773"/>
          <a:ext cx="4320000" cy="2210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100000"/>
            </a:lnSpc>
            <a:spcBef>
              <a:spcPct val="0"/>
            </a:spcBef>
            <a:spcAft>
              <a:spcPct val="35000"/>
            </a:spcAft>
            <a:buNone/>
          </a:pPr>
          <a:r>
            <a:rPr lang="en-GB" sz="1100" kern="1200" dirty="0">
              <a:latin typeface="Verdana Pro"/>
            </a:rPr>
            <a:t>Forecasting system will be </a:t>
          </a:r>
          <a:r>
            <a:rPr lang="en-GB" sz="1100" b="0" kern="1200" dirty="0">
              <a:latin typeface="Verdana Pro"/>
            </a:rPr>
            <a:t>an</a:t>
          </a:r>
          <a:r>
            <a:rPr lang="en-GB" sz="1100" b="1" kern="1200" dirty="0">
              <a:latin typeface="Verdana Pro"/>
            </a:rPr>
            <a:t> image based data mining framework</a:t>
          </a:r>
          <a:r>
            <a:rPr lang="en-GB" sz="1100" kern="1200" dirty="0">
              <a:latin typeface="Verdana Pro"/>
            </a:rPr>
            <a:t> what will be implemented in the harvester alongside the segmentation algorithm under forecast mode given the other mode of operation is harvest. At the beginning of forecast routine when mushrooms are detected through the camera, it will start forecasting based on the features mentioned in  Key features slide. Upon full scan of a whole shelf or tunnel, it will give the user one or two best pickable size of mushroom to start harvesting with and other outputs mentioned in </a:t>
          </a:r>
          <a:r>
            <a:rPr lang="en-GB" sz="1100" kern="1200" dirty="0" err="1">
              <a:latin typeface="Verdana Pro"/>
            </a:rPr>
            <a:t>i</a:t>
          </a:r>
          <a:r>
            <a:rPr lang="en-GB" sz="1100" kern="1200" dirty="0">
              <a:latin typeface="Verdana Pro"/>
            </a:rPr>
            <a:t>/p and o/p slide for forecast.</a:t>
          </a:r>
          <a:r>
            <a:rPr lang="en-GB" sz="1100" kern="1200" dirty="0">
              <a:solidFill>
                <a:srgbClr val="FF0000"/>
              </a:solidFill>
              <a:latin typeface="Verdana Pro"/>
            </a:rPr>
            <a:t> </a:t>
          </a:r>
        </a:p>
      </dsp:txBody>
      <dsp:txXfrm>
        <a:off x="1289142" y="3366773"/>
        <a:ext cx="4320000" cy="2210976"/>
      </dsp:txXfrm>
    </dsp:sp>
    <dsp:sp modelId="{F2EFB392-9252-4F9C-A767-12F0FFB6A806}">
      <dsp:nvSpPr>
        <dsp:cNvPr id="0" name=""/>
        <dsp:cNvSpPr/>
      </dsp:nvSpPr>
      <dsp:spPr>
        <a:xfrm>
          <a:off x="7553142" y="689472"/>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47F622-E0CC-4927-A832-7B8F70F1FDA4}">
      <dsp:nvSpPr>
        <dsp:cNvPr id="0" name=""/>
        <dsp:cNvSpPr/>
      </dsp:nvSpPr>
      <dsp:spPr>
        <a:xfrm>
          <a:off x="6365142" y="3366773"/>
          <a:ext cx="4320000" cy="2210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100000"/>
            </a:lnSpc>
            <a:spcBef>
              <a:spcPct val="0"/>
            </a:spcBef>
            <a:spcAft>
              <a:spcPct val="35000"/>
            </a:spcAft>
            <a:buNone/>
          </a:pPr>
          <a:r>
            <a:rPr lang="en-GB" sz="1100" kern="1200" dirty="0">
              <a:latin typeface="Verdana Pro"/>
            </a:rPr>
            <a:t>The first step required to build such a system is to </a:t>
          </a:r>
          <a:r>
            <a:rPr lang="en-GB" sz="1100" b="1" kern="1200" dirty="0">
              <a:latin typeface="Verdana Pro"/>
            </a:rPr>
            <a:t>collect</a:t>
          </a:r>
          <a:r>
            <a:rPr lang="en-GB" sz="1100" kern="1200" dirty="0">
              <a:latin typeface="Verdana Pro"/>
            </a:rPr>
            <a:t> a load of mushroom images and </a:t>
          </a:r>
          <a:r>
            <a:rPr lang="en-GB" sz="1100" b="1" kern="1200" dirty="0">
              <a:latin typeface="Verdana Pro"/>
            </a:rPr>
            <a:t>build</a:t>
          </a:r>
          <a:r>
            <a:rPr lang="en-GB" sz="1100" kern="1200" dirty="0">
              <a:latin typeface="Verdana Pro"/>
            </a:rPr>
            <a:t> a Stat/Deep Learning model that will be trained on collected data to give outputs e.g. harvestable size, net weight per tunnel, time of harvesting etc. This data is image data that can be collected by the </a:t>
          </a:r>
          <a:r>
            <a:rPr lang="en-GB" sz="1100" kern="1200" dirty="0">
              <a:latin typeface="Verdana Pro"/>
              <a:hlinkClick xmlns:r="http://schemas.openxmlformats.org/officeDocument/2006/relationships" r:id="rId5"/>
            </a:rPr>
            <a:t>PE tool</a:t>
          </a:r>
          <a:r>
            <a:rPr lang="en-GB" sz="1100" kern="1200" dirty="0">
              <a:latin typeface="Verdana Pro"/>
            </a:rPr>
            <a:t> putting it in forecast mode where the camera will scan the whole bed the way the tool takes images. All Images from a single tunnel will be </a:t>
          </a:r>
          <a:r>
            <a:rPr lang="en-GB" sz="1100" b="1" kern="1200" dirty="0">
              <a:latin typeface="Verdana Pro"/>
            </a:rPr>
            <a:t>tagged</a:t>
          </a:r>
          <a:r>
            <a:rPr lang="en-GB" sz="1100" kern="1200" dirty="0">
              <a:latin typeface="Verdana Pro"/>
            </a:rPr>
            <a:t> with tunnel id for data representation. With data processing there would be an array of size-range with corresponding mushroom numbers. With image data and this info, forecasters will record their forecast what will help us build forecasting model </a:t>
          </a:r>
        </a:p>
      </dsp:txBody>
      <dsp:txXfrm>
        <a:off x="6365142" y="3366773"/>
        <a:ext cx="4320000" cy="22109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F6A79-A15A-4053-A778-E8636CE8B6C2}">
      <dsp:nvSpPr>
        <dsp:cNvPr id="0" name=""/>
        <dsp:cNvSpPr/>
      </dsp:nvSpPr>
      <dsp:spPr>
        <a:xfrm>
          <a:off x="0" y="400191"/>
          <a:ext cx="4637852" cy="533588"/>
        </a:xfrm>
        <a:prstGeom prst="notchedRightArrow">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6AC8C716-9726-4943-8307-66129541A4EA}">
      <dsp:nvSpPr>
        <dsp:cNvPr id="0" name=""/>
        <dsp:cNvSpPr/>
      </dsp:nvSpPr>
      <dsp:spPr>
        <a:xfrm>
          <a:off x="2089" y="0"/>
          <a:ext cx="1004792" cy="53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rtl="0">
            <a:lnSpc>
              <a:spcPct val="90000"/>
            </a:lnSpc>
            <a:spcBef>
              <a:spcPct val="0"/>
            </a:spcBef>
            <a:spcAft>
              <a:spcPct val="35000"/>
            </a:spcAft>
            <a:buNone/>
          </a:pPr>
          <a:r>
            <a:rPr lang="en-US" sz="900" kern="1200" dirty="0">
              <a:solidFill>
                <a:schemeClr val="accent2">
                  <a:lumMod val="50000"/>
                </a:schemeClr>
              </a:solidFill>
              <a:latin typeface="Gill Sans Nova"/>
            </a:rPr>
            <a:t>Image as input</a:t>
          </a:r>
          <a:endParaRPr lang="en-US" sz="900" kern="1200" dirty="0">
            <a:solidFill>
              <a:schemeClr val="accent2">
                <a:lumMod val="50000"/>
              </a:schemeClr>
            </a:solidFill>
          </a:endParaRPr>
        </a:p>
      </dsp:txBody>
      <dsp:txXfrm>
        <a:off x="2089" y="0"/>
        <a:ext cx="1004792" cy="533588"/>
      </dsp:txXfrm>
    </dsp:sp>
    <dsp:sp modelId="{8B431608-CC26-4866-9AB6-C976A576A103}">
      <dsp:nvSpPr>
        <dsp:cNvPr id="0" name=""/>
        <dsp:cNvSpPr/>
      </dsp:nvSpPr>
      <dsp:spPr>
        <a:xfrm>
          <a:off x="437786" y="600286"/>
          <a:ext cx="133397" cy="133397"/>
        </a:xfrm>
        <a:prstGeom prst="ellipse">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5636FE-D371-4B00-BA75-8D6BF58ED6E9}">
      <dsp:nvSpPr>
        <dsp:cNvPr id="0" name=""/>
        <dsp:cNvSpPr/>
      </dsp:nvSpPr>
      <dsp:spPr>
        <a:xfrm>
          <a:off x="1057121" y="800382"/>
          <a:ext cx="1004792" cy="53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rtl="0">
            <a:lnSpc>
              <a:spcPct val="90000"/>
            </a:lnSpc>
            <a:spcBef>
              <a:spcPct val="0"/>
            </a:spcBef>
            <a:spcAft>
              <a:spcPct val="35000"/>
            </a:spcAft>
            <a:buNone/>
          </a:pPr>
          <a:r>
            <a:rPr lang="en-US" sz="900" kern="1200" dirty="0">
              <a:solidFill>
                <a:schemeClr val="accent5">
                  <a:lumMod val="50000"/>
                </a:schemeClr>
              </a:solidFill>
              <a:latin typeface="Gill Sans Nova"/>
            </a:rPr>
            <a:t>List of Size with count +</a:t>
          </a:r>
        </a:p>
      </dsp:txBody>
      <dsp:txXfrm>
        <a:off x="1057121" y="800382"/>
        <a:ext cx="1004792" cy="533588"/>
      </dsp:txXfrm>
    </dsp:sp>
    <dsp:sp modelId="{CAE4DBDC-8405-4FD9-8C8A-C189016625CE}">
      <dsp:nvSpPr>
        <dsp:cNvPr id="0" name=""/>
        <dsp:cNvSpPr/>
      </dsp:nvSpPr>
      <dsp:spPr>
        <a:xfrm>
          <a:off x="1492818" y="600286"/>
          <a:ext cx="133397" cy="133397"/>
        </a:xfrm>
        <a:prstGeom prst="ellipse">
          <a:avLst/>
        </a:prstGeom>
        <a:solidFill>
          <a:schemeClr val="accent2">
            <a:shade val="80000"/>
            <a:hueOff val="113969"/>
            <a:satOff val="4656"/>
            <a:lumOff val="76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A36C85-2C56-4549-B04D-305B3C56BDB1}">
      <dsp:nvSpPr>
        <dsp:cNvPr id="0" name=""/>
        <dsp:cNvSpPr/>
      </dsp:nvSpPr>
      <dsp:spPr>
        <a:xfrm>
          <a:off x="2112153" y="0"/>
          <a:ext cx="1004792" cy="53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rtl="0">
            <a:lnSpc>
              <a:spcPct val="90000"/>
            </a:lnSpc>
            <a:spcBef>
              <a:spcPct val="0"/>
            </a:spcBef>
            <a:spcAft>
              <a:spcPct val="35000"/>
            </a:spcAft>
            <a:buNone/>
          </a:pPr>
          <a:r>
            <a:rPr lang="en-US" sz="900" kern="1200" dirty="0">
              <a:solidFill>
                <a:schemeClr val="accent5">
                  <a:lumMod val="50000"/>
                </a:schemeClr>
              </a:solidFill>
              <a:latin typeface="Gill Sans Nova"/>
            </a:rPr>
            <a:t>Net Weight with  Class A + B</a:t>
          </a:r>
          <a:endParaRPr lang="en-GB" sz="900" kern="1200" dirty="0"/>
        </a:p>
      </dsp:txBody>
      <dsp:txXfrm>
        <a:off x="2112153" y="0"/>
        <a:ext cx="1004792" cy="533588"/>
      </dsp:txXfrm>
    </dsp:sp>
    <dsp:sp modelId="{7E4153D3-A08F-4CAA-A2D9-03DEB586A25B}">
      <dsp:nvSpPr>
        <dsp:cNvPr id="0" name=""/>
        <dsp:cNvSpPr/>
      </dsp:nvSpPr>
      <dsp:spPr>
        <a:xfrm>
          <a:off x="2547850" y="600286"/>
          <a:ext cx="133397" cy="133397"/>
        </a:xfrm>
        <a:prstGeom prst="ellipse">
          <a:avLst/>
        </a:prstGeom>
        <a:solidFill>
          <a:schemeClr val="accent2">
            <a:shade val="80000"/>
            <a:hueOff val="227937"/>
            <a:satOff val="9311"/>
            <a:lumOff val="153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33102C-BEF3-4AE6-A920-9EC58B42FBAD}">
      <dsp:nvSpPr>
        <dsp:cNvPr id="0" name=""/>
        <dsp:cNvSpPr/>
      </dsp:nvSpPr>
      <dsp:spPr>
        <a:xfrm>
          <a:off x="3167185" y="800382"/>
          <a:ext cx="1004792" cy="53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rtl="0">
            <a:lnSpc>
              <a:spcPct val="90000"/>
            </a:lnSpc>
            <a:spcBef>
              <a:spcPct val="0"/>
            </a:spcBef>
            <a:spcAft>
              <a:spcPct val="35000"/>
            </a:spcAft>
            <a:buNone/>
          </a:pPr>
          <a:r>
            <a:rPr lang="en-US" sz="900" kern="1200" dirty="0">
              <a:solidFill>
                <a:schemeClr val="tx1"/>
              </a:solidFill>
              <a:latin typeface="Gill Sans Nova"/>
            </a:rPr>
            <a:t>Adapt output with human correction</a:t>
          </a:r>
          <a:endParaRPr lang="en-US" sz="900" kern="1200" dirty="0">
            <a:solidFill>
              <a:schemeClr val="tx1"/>
            </a:solidFill>
          </a:endParaRPr>
        </a:p>
      </dsp:txBody>
      <dsp:txXfrm>
        <a:off x="3167185" y="800382"/>
        <a:ext cx="1004792" cy="533588"/>
      </dsp:txXfrm>
    </dsp:sp>
    <dsp:sp modelId="{779D0F48-4693-4CC9-BC97-BF11A8F3D7CB}">
      <dsp:nvSpPr>
        <dsp:cNvPr id="0" name=""/>
        <dsp:cNvSpPr/>
      </dsp:nvSpPr>
      <dsp:spPr>
        <a:xfrm>
          <a:off x="3602882" y="600286"/>
          <a:ext cx="133397" cy="133397"/>
        </a:xfrm>
        <a:prstGeom prst="ellipse">
          <a:avLst/>
        </a:prstGeom>
        <a:solidFill>
          <a:schemeClr val="accent2">
            <a:shade val="80000"/>
            <a:hueOff val="341906"/>
            <a:satOff val="13967"/>
            <a:lumOff val="230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7E41E0-222D-4BC4-B990-D1CA81D042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C528D15-2A0C-4E4A-8BCA-32F49DB317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E1B651-72AF-4AAA-BA75-AFCB38FADBF7}" type="datetime1">
              <a:rPr lang="en-GB" smtClean="0"/>
              <a:t>06/02/2024</a:t>
            </a:fld>
            <a:endParaRPr lang="en-GB"/>
          </a:p>
        </p:txBody>
      </p:sp>
      <p:sp>
        <p:nvSpPr>
          <p:cNvPr id="4" name="Footer Placeholder 3">
            <a:extLst>
              <a:ext uri="{FF2B5EF4-FFF2-40B4-BE49-F238E27FC236}">
                <a16:creationId xmlns:a16="http://schemas.microsoft.com/office/drawing/2014/main" id="{590E6A03-5F9E-48BE-ADE6-D49D361F33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20566B63-7FA5-46DD-8071-97D02A1AEE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55C411-66C2-4F3A-9F98-7F070FC027F6}" type="slidenum">
              <a:rPr lang="en-GB" smtClean="0"/>
              <a:t>‹#›</a:t>
            </a:fld>
            <a:endParaRPr lang="en-GB"/>
          </a:p>
        </p:txBody>
      </p:sp>
    </p:spTree>
    <p:extLst>
      <p:ext uri="{BB962C8B-B14F-4D97-AF65-F5344CB8AC3E}">
        <p14:creationId xmlns:p14="http://schemas.microsoft.com/office/powerpoint/2010/main" val="40430919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9FC848-4A79-4DBF-B181-FF1302D49860}" type="datetime1">
              <a:rPr lang="en-GB" smtClean="0"/>
              <a:pPr/>
              <a:t>06/02/2024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3D470-5E3A-4871-89F0-069EE2891B53}" type="slidenum">
              <a:rPr lang="en-GB" noProof="0" smtClean="0"/>
              <a:t>‹#›</a:t>
            </a:fld>
            <a:endParaRPr lang="en-GB" noProof="0"/>
          </a:p>
        </p:txBody>
      </p:sp>
    </p:spTree>
    <p:extLst>
      <p:ext uri="{BB962C8B-B14F-4D97-AF65-F5344CB8AC3E}">
        <p14:creationId xmlns:p14="http://schemas.microsoft.com/office/powerpoint/2010/main" val="164680863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973D470-5E3A-4871-89F0-069EE2891B53}" type="slidenum">
              <a:rPr lang="en-GB" smtClean="0"/>
              <a:t>1</a:t>
            </a:fld>
            <a:endParaRPr lang="en-GB"/>
          </a:p>
        </p:txBody>
      </p:sp>
    </p:spTree>
    <p:extLst>
      <p:ext uri="{BB962C8B-B14F-4D97-AF65-F5344CB8AC3E}">
        <p14:creationId xmlns:p14="http://schemas.microsoft.com/office/powerpoint/2010/main" val="2734798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2/6/2024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973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2/6/2024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47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2/6/2024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82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2/6/2024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513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2/6/2024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98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2/6/2024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04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2/6/2024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888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2/6/2024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298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2/6/2024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843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2/6/2024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753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2/6/2024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506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2/6/2024</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307895294"/>
      </p:ext>
    </p:extLst>
  </p:cSld>
  <p:clrMap bg1="lt1" tx1="dk1" bg2="lt2" tx2="dk2" accent1="accent1" accent2="accent2" accent3="accent3" accent4="accent4" accent5="accent5" accent6="accent6" hlink="hlink" folHlink="folHlink"/>
  <p:sldLayoutIdLst>
    <p:sldLayoutId id="2147483680" r:id="rId1"/>
    <p:sldLayoutId id="2147483679" r:id="rId2"/>
    <p:sldLayoutId id="2147483678" r:id="rId3"/>
    <p:sldLayoutId id="2147483677" r:id="rId4"/>
    <p:sldLayoutId id="2147483676" r:id="rId5"/>
    <p:sldLayoutId id="2147483675" r:id="rId6"/>
    <p:sldLayoutId id="2147483674" r:id="rId7"/>
    <p:sldLayoutId id="2147483673" r:id="rId8"/>
    <p:sldLayoutId id="2147483672" r:id="rId9"/>
    <p:sldLayoutId id="2147483671" r:id="rId10"/>
    <p:sldLayoutId id="2147483670"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40.svg"/><Relationship Id="rId7" Type="http://schemas.openxmlformats.org/officeDocument/2006/relationships/diagramColors" Target="../diagrams/colors7.xml"/><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diagramLayout" Target="../diagrams/layout3.xml"/><Relationship Id="rId7" Type="http://schemas.openxmlformats.org/officeDocument/2006/relationships/image" Target="../media/image1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3" Type="http://schemas.openxmlformats.org/officeDocument/2006/relationships/diagramLayout" Target="../diagrams/layout4.xml"/><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 Type="http://schemas.openxmlformats.org/officeDocument/2006/relationships/diagramData" Target="../diagrams/data4.xml"/><Relationship Id="rId16" Type="http://schemas.openxmlformats.org/officeDocument/2006/relationships/image" Target="../media/image23.svg"/><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image" Target="../media/image18.png"/><Relationship Id="rId5" Type="http://schemas.openxmlformats.org/officeDocument/2006/relationships/diagramColors" Target="../diagrams/colors4.xml"/><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diagramQuickStyle" Target="../diagrams/quickStyle4.xml"/><Relationship Id="rId9" Type="http://schemas.openxmlformats.org/officeDocument/2006/relationships/image" Target="../media/image16.png"/><Relationship Id="rId14" Type="http://schemas.openxmlformats.org/officeDocument/2006/relationships/image" Target="../media/image21.svg"/></Relationships>
</file>

<file path=ppt/slides/_rels/slide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yan-kundu.github.io/ayan_recipe.github.io/Mushroom%20Forecast/Interface/forecast2.0.html" TargetMode="External"/><Relationship Id="rId2" Type="http://schemas.microsoft.com/office/2018/10/relationships/comments" Target="../comments/modernComment_106_BC5403BA.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microsoft.com/office/2018/10/relationships/comments" Target="../comments/modernComment_107_DC212E6E.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microsoft.com/office/2018/10/relationships/comments" Target="../comments/modernComment_108_1BAE8C5E.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808396BE-7169-4F58-A380-51923DC9B2A4}"/>
              </a:ext>
            </a:extLst>
          </p:cNvPr>
          <p:cNvPicPr>
            <a:picLocks noChangeAspect="1"/>
          </p:cNvPicPr>
          <p:nvPr/>
        </p:nvPicPr>
        <p:blipFill rotWithShape="1">
          <a:blip r:embed="rId3">
            <a:duotone>
              <a:schemeClr val="accent1">
                <a:shade val="45000"/>
                <a:satMod val="135000"/>
              </a:schemeClr>
              <a:prstClr val="white"/>
            </a:duotone>
            <a:alphaModFix amt="35000"/>
          </a:blip>
          <a:srcRect t="9587" r="-2" b="6016"/>
          <a:stretch/>
        </p:blipFill>
        <p:spPr>
          <a:xfrm>
            <a:off x="20" y="-8877"/>
            <a:ext cx="12191980" cy="6858000"/>
          </a:xfrm>
          <a:prstGeom prst="rect">
            <a:avLst/>
          </a:prstGeom>
        </p:spPr>
      </p:pic>
      <p:sp>
        <p:nvSpPr>
          <p:cNvPr id="2" name="Title 1"/>
          <p:cNvSpPr>
            <a:spLocks noGrp="1"/>
          </p:cNvSpPr>
          <p:nvPr>
            <p:ph type="ctrTitle"/>
          </p:nvPr>
        </p:nvSpPr>
        <p:spPr>
          <a:xfrm>
            <a:off x="1256275" y="2271449"/>
            <a:ext cx="9679449" cy="2847058"/>
          </a:xfrm>
        </p:spPr>
        <p:txBody>
          <a:bodyPr rtlCol="0" anchor="b">
            <a:normAutofit/>
          </a:bodyPr>
          <a:lstStyle/>
          <a:p>
            <a:r>
              <a:rPr lang="en-GB" sz="7200">
                <a:solidFill>
                  <a:srgbClr val="FFFFFF"/>
                </a:solidFill>
              </a:rPr>
              <a:t>Mushroom Forecasting</a:t>
            </a:r>
          </a:p>
        </p:txBody>
      </p:sp>
      <p:sp>
        <p:nvSpPr>
          <p:cNvPr id="3" name="Subtitle 2"/>
          <p:cNvSpPr>
            <a:spLocks noGrp="1"/>
          </p:cNvSpPr>
          <p:nvPr>
            <p:ph type="subTitle" idx="1"/>
          </p:nvPr>
        </p:nvSpPr>
        <p:spPr>
          <a:xfrm>
            <a:off x="1256275" y="5098254"/>
            <a:ext cx="9679449" cy="750259"/>
          </a:xfrm>
        </p:spPr>
        <p:txBody>
          <a:bodyPr vert="horz" lIns="91440" tIns="45720" rIns="91440" bIns="45720" rtlCol="0" anchor="ctr">
            <a:normAutofit/>
          </a:bodyPr>
          <a:lstStyle/>
          <a:p>
            <a:r>
              <a:rPr lang="en-GB" sz="2000">
                <a:solidFill>
                  <a:srgbClr val="FFFFFF"/>
                </a:solidFill>
              </a:rPr>
              <a:t>Solution towards automated mushroom forecast</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62218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FDD47E-A360-227C-2D8E-4031174BA7FA}"/>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57EE5-B1C5-50B3-201D-B09D33772036}"/>
              </a:ext>
            </a:extLst>
          </p:cNvPr>
          <p:cNvSpPr>
            <a:spLocks noGrp="1"/>
          </p:cNvSpPr>
          <p:nvPr>
            <p:ph type="title"/>
          </p:nvPr>
        </p:nvSpPr>
        <p:spPr>
          <a:xfrm>
            <a:off x="876300" y="1145890"/>
            <a:ext cx="6155988" cy="878127"/>
          </a:xfrm>
        </p:spPr>
        <p:txBody>
          <a:bodyPr anchor="b">
            <a:normAutofit/>
          </a:bodyPr>
          <a:lstStyle/>
          <a:p>
            <a:r>
              <a:rPr lang="en-GB" sz="5400"/>
              <a:t>System expectation </a:t>
            </a:r>
          </a:p>
        </p:txBody>
      </p:sp>
      <p:cxnSp>
        <p:nvCxnSpPr>
          <p:cNvPr id="12"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DC13F95-20F1-B8B0-156B-E95C0393AA85}"/>
              </a:ext>
            </a:extLst>
          </p:cNvPr>
          <p:cNvSpPr>
            <a:spLocks noGrp="1"/>
          </p:cNvSpPr>
          <p:nvPr>
            <p:ph idx="1"/>
          </p:nvPr>
        </p:nvSpPr>
        <p:spPr>
          <a:xfrm>
            <a:off x="168776" y="2295930"/>
            <a:ext cx="7777912" cy="4335059"/>
          </a:xfrm>
        </p:spPr>
        <p:txBody>
          <a:bodyPr vert="horz" lIns="91440" tIns="45720" rIns="91440" bIns="45720" rtlCol="0" anchor="t">
            <a:normAutofit lnSpcReduction="10000"/>
          </a:bodyPr>
          <a:lstStyle/>
          <a:p>
            <a:pPr algn="just">
              <a:buFont typeface="Wingdings" panose="020B0604020202020204" pitchFamily="34" charset="0"/>
              <a:buChar char="Ø"/>
            </a:pPr>
            <a:r>
              <a:rPr lang="en-GB" sz="1200" dirty="0">
                <a:latin typeface="Verdana Pro"/>
              </a:rPr>
              <a:t>For forecasting there are </a:t>
            </a:r>
            <a:r>
              <a:rPr lang="en-GB" sz="1200" b="1" dirty="0">
                <a:latin typeface="Verdana Pro"/>
              </a:rPr>
              <a:t>two </a:t>
            </a:r>
            <a:r>
              <a:rPr lang="en-GB" sz="1200" dirty="0">
                <a:latin typeface="Verdana Pro"/>
              </a:rPr>
              <a:t>main concerns: </a:t>
            </a:r>
            <a:r>
              <a:rPr lang="en-GB" sz="1200" b="1" dirty="0">
                <a:latin typeface="Verdana Pro"/>
              </a:rPr>
              <a:t>Data collection</a:t>
            </a:r>
            <a:r>
              <a:rPr lang="en-GB" sz="1200" dirty="0">
                <a:latin typeface="Verdana Pro"/>
              </a:rPr>
              <a:t> and </a:t>
            </a:r>
            <a:r>
              <a:rPr lang="en-GB" sz="1200" b="1" dirty="0">
                <a:latin typeface="Verdana Pro"/>
              </a:rPr>
              <a:t>Model building</a:t>
            </a:r>
            <a:r>
              <a:rPr lang="en-GB" sz="1200" dirty="0">
                <a:latin typeface="Verdana Pro"/>
              </a:rPr>
              <a:t>. Data can be collected during pose Estimation. We  must verify if that data is sufficient for automated forecasting though. Once sufficient valid data is collected that data will be fed to a DL/stat model for building a full automated forecast system. </a:t>
            </a:r>
            <a:endParaRPr lang="en-US" sz="1200" dirty="0">
              <a:latin typeface="Verdana Pro"/>
              <a:ea typeface="+mn-lt"/>
              <a:cs typeface="+mn-lt"/>
            </a:endParaRPr>
          </a:p>
          <a:p>
            <a:pPr algn="just">
              <a:buFont typeface="Wingdings" panose="020B0604020202020204" pitchFamily="34" charset="0"/>
              <a:buChar char="Ø"/>
            </a:pPr>
            <a:r>
              <a:rPr lang="en-GB" sz="1200" dirty="0">
                <a:latin typeface="Verdana Pro"/>
                <a:ea typeface="+mn-lt"/>
                <a:cs typeface="+mn-lt"/>
              </a:rPr>
              <a:t>Existing segmentation can give better size-estimation with a little tweak. Since harvest time forecast is vital, response from forecasters will be in loop to build the system. To collect data, PE tool will run in forecast mode starting with scanning the bed. With collected image, mushroom size and number, even weight can be derived by image processing as an intermediate output alongside identifying Class A and B . With human intervention system will become robust.</a:t>
            </a:r>
            <a:endParaRPr lang="en-US" sz="1200" dirty="0">
              <a:latin typeface="Verdana Pro"/>
              <a:ea typeface="+mn-lt"/>
              <a:cs typeface="+mn-lt"/>
            </a:endParaRPr>
          </a:p>
          <a:p>
            <a:pPr algn="just">
              <a:buFont typeface="Wingdings" panose="020B0604020202020204" pitchFamily="34" charset="0"/>
              <a:buChar char="Ø"/>
            </a:pPr>
            <a:endParaRPr lang="en-GB" sz="1200" dirty="0">
              <a:latin typeface="Verdana Pro"/>
            </a:endParaRPr>
          </a:p>
          <a:p>
            <a:pPr marL="0" indent="0" algn="just">
              <a:buNone/>
            </a:pPr>
            <a:endParaRPr lang="en-GB" sz="1200" dirty="0">
              <a:latin typeface="Verdana Pro"/>
            </a:endParaRPr>
          </a:p>
          <a:p>
            <a:pPr algn="just">
              <a:buFont typeface="Wingdings" panose="020B0604020202020204" pitchFamily="34" charset="0"/>
              <a:buChar char="Ø"/>
            </a:pPr>
            <a:endParaRPr lang="en-GB" sz="1200" dirty="0">
              <a:latin typeface="Verdana Pro"/>
            </a:endParaRPr>
          </a:p>
          <a:p>
            <a:pPr algn="just">
              <a:buFont typeface="Wingdings" panose="020B0604020202020204" pitchFamily="34" charset="0"/>
              <a:buChar char="Ø"/>
            </a:pPr>
            <a:endParaRPr lang="en-GB" sz="1200" dirty="0">
              <a:latin typeface="Verdana Pro"/>
            </a:endParaRPr>
          </a:p>
          <a:p>
            <a:pPr algn="just">
              <a:buFont typeface="Wingdings" panose="020B0604020202020204" pitchFamily="34" charset="0"/>
              <a:buChar char="Ø"/>
            </a:pPr>
            <a:endParaRPr lang="en-GB" sz="1200" dirty="0">
              <a:latin typeface="Verdana Pro"/>
            </a:endParaRPr>
          </a:p>
          <a:p>
            <a:pPr algn="just">
              <a:buFont typeface="Wingdings" panose="020B0604020202020204" pitchFamily="34" charset="0"/>
              <a:buChar char="Ø"/>
            </a:pPr>
            <a:r>
              <a:rPr lang="en-GB" sz="1200" dirty="0">
                <a:latin typeface="Verdana Pro"/>
              </a:rPr>
              <a:t>As stated, earlier forecasting will be done on daily basis with what is on bed. Past data will act as a forecast-backup if sufficient features are not available on a particular day. Every day forecasted data will be stored and utilised for next day and eventually a week-long forecast. This way with time the forecast system will go better  with </a:t>
            </a:r>
            <a:r>
              <a:rPr lang="en-GB" sz="1200" b="1" dirty="0">
                <a:latin typeface="Verdana Pro"/>
              </a:rPr>
              <a:t>adaptation</a:t>
            </a:r>
            <a:r>
              <a:rPr lang="en-GB" sz="1200" dirty="0">
                <a:latin typeface="Verdana Pro"/>
              </a:rPr>
              <a:t> technique. Moreover, with good picking and simultaneous forecasting-picking mushroom in time- production of class A can be made higher bringing the farm more profit</a:t>
            </a:r>
          </a:p>
        </p:txBody>
      </p:sp>
      <p:pic>
        <p:nvPicPr>
          <p:cNvPr id="7" name="Graphic 6" descr="Statistics">
            <a:extLst>
              <a:ext uri="{FF2B5EF4-FFF2-40B4-BE49-F238E27FC236}">
                <a16:creationId xmlns:a16="http://schemas.microsoft.com/office/drawing/2014/main" id="{ECFDAE2C-3826-B781-CFA2-FE89C539DA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60427" y="2296033"/>
            <a:ext cx="3548404" cy="3548404"/>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graphicFrame>
        <p:nvGraphicFramePr>
          <p:cNvPr id="4" name="Diagram 3">
            <a:extLst>
              <a:ext uri="{FF2B5EF4-FFF2-40B4-BE49-F238E27FC236}">
                <a16:creationId xmlns:a16="http://schemas.microsoft.com/office/drawing/2014/main" id="{BA4ACE0B-DCCE-6BC2-37E9-D5DD54724E09}"/>
              </a:ext>
            </a:extLst>
          </p:cNvPr>
          <p:cNvGraphicFramePr/>
          <p:nvPr>
            <p:extLst>
              <p:ext uri="{D42A27DB-BD31-4B8C-83A1-F6EECF244321}">
                <p14:modId xmlns:p14="http://schemas.microsoft.com/office/powerpoint/2010/main" val="391920761"/>
              </p:ext>
            </p:extLst>
          </p:nvPr>
        </p:nvGraphicFramePr>
        <p:xfrm>
          <a:off x="1674518" y="4064940"/>
          <a:ext cx="4637852" cy="13339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359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5" name="Straight Connector 8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and question mark">
            <a:extLst>
              <a:ext uri="{FF2B5EF4-FFF2-40B4-BE49-F238E27FC236}">
                <a16:creationId xmlns:a16="http://schemas.microsoft.com/office/drawing/2014/main" id="{828233B5-22D8-3071-13BD-B33587F20399}"/>
              </a:ext>
            </a:extLst>
          </p:cNvPr>
          <p:cNvPicPr>
            <a:picLocks noChangeAspect="1"/>
          </p:cNvPicPr>
          <p:nvPr/>
        </p:nvPicPr>
        <p:blipFill rotWithShape="1">
          <a:blip r:embed="rId2"/>
          <a:srcRect/>
          <a:stretch/>
        </p:blipFill>
        <p:spPr>
          <a:xfrm>
            <a:off x="20" y="10"/>
            <a:ext cx="12191980" cy="6857990"/>
          </a:xfrm>
          <a:prstGeom prst="rect">
            <a:avLst/>
          </a:prstGeom>
          <a:ln>
            <a:solidFill>
              <a:srgbClr val="796ADF"/>
            </a:solidFill>
          </a:ln>
        </p:spPr>
      </p:pic>
      <p:sp>
        <p:nvSpPr>
          <p:cNvPr id="87" name="Rectangle 8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00E72-5721-E874-CCC2-92B81963A7B5}"/>
              </a:ext>
            </a:extLst>
          </p:cNvPr>
          <p:cNvSpPr>
            <a:spLocks noGrp="1"/>
          </p:cNvSpPr>
          <p:nvPr>
            <p:ph type="title"/>
          </p:nvPr>
        </p:nvSpPr>
        <p:spPr>
          <a:xfrm>
            <a:off x="477981" y="1122362"/>
            <a:ext cx="4023360" cy="2802219"/>
          </a:xfrm>
        </p:spPr>
        <p:txBody>
          <a:bodyPr vert="horz" lIns="91440" tIns="45720" rIns="91440" bIns="45720" rtlCol="0" anchor="b">
            <a:normAutofit/>
          </a:bodyPr>
          <a:lstStyle/>
          <a:p>
            <a:r>
              <a:rPr lang="en-US" sz="5400" b="1" i="0" kern="1200" cap="all" baseline="0">
                <a:solidFill>
                  <a:schemeClr val="tx1"/>
                </a:solidFill>
                <a:latin typeface="+mj-lt"/>
                <a:ea typeface="+mj-ea"/>
                <a:cs typeface="+mj-cs"/>
              </a:rPr>
              <a:t>Q/A</a:t>
            </a:r>
          </a:p>
        </p:txBody>
      </p:sp>
      <p:sp>
        <p:nvSpPr>
          <p:cNvPr id="3" name="TextBox 2">
            <a:extLst>
              <a:ext uri="{FF2B5EF4-FFF2-40B4-BE49-F238E27FC236}">
                <a16:creationId xmlns:a16="http://schemas.microsoft.com/office/drawing/2014/main" id="{E3039FBB-E29D-9E59-E5E0-6A69FB33B052}"/>
              </a:ext>
            </a:extLst>
          </p:cNvPr>
          <p:cNvSpPr txBox="1"/>
          <p:nvPr/>
        </p:nvSpPr>
        <p:spPr>
          <a:xfrm>
            <a:off x="9079424" y="5786034"/>
            <a:ext cx="29317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Special thanks to Ajay for design collaboration</a:t>
            </a:r>
          </a:p>
        </p:txBody>
      </p:sp>
      <p:sp>
        <p:nvSpPr>
          <p:cNvPr id="4" name="TextBox 3">
            <a:extLst>
              <a:ext uri="{FF2B5EF4-FFF2-40B4-BE49-F238E27FC236}">
                <a16:creationId xmlns:a16="http://schemas.microsoft.com/office/drawing/2014/main" id="{48CAA971-20FA-8DA2-C32F-10B3707F9AFB}"/>
              </a:ext>
            </a:extLst>
          </p:cNvPr>
          <p:cNvSpPr txBox="1"/>
          <p:nvPr/>
        </p:nvSpPr>
        <p:spPr>
          <a:xfrm>
            <a:off x="131568" y="4201555"/>
            <a:ext cx="520344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solidFill>
                  <a:schemeClr val="accent5">
                    <a:lumMod val="75000"/>
                  </a:schemeClr>
                </a:solidFill>
                <a:latin typeface="Calibri"/>
                <a:cs typeface="Calibri"/>
              </a:rPr>
              <a:t>No Count No weigh: What needs to be picked(</a:t>
            </a:r>
            <a:r>
              <a:rPr lang="en-GB" sz="1600" err="1">
                <a:solidFill>
                  <a:schemeClr val="accent5">
                    <a:lumMod val="75000"/>
                  </a:schemeClr>
                </a:solidFill>
                <a:latin typeface="Calibri"/>
                <a:cs typeface="Calibri"/>
              </a:rPr>
              <a:t>Sz</a:t>
            </a:r>
            <a:r>
              <a:rPr lang="en-GB" sz="1600" dirty="0">
                <a:solidFill>
                  <a:schemeClr val="accent5">
                    <a:lumMod val="75000"/>
                  </a:schemeClr>
                </a:solidFill>
                <a:latin typeface="Calibri"/>
                <a:cs typeface="Calibri"/>
              </a:rPr>
              <a:t>) &gt;Kgs How </a:t>
            </a:r>
          </a:p>
          <a:p>
            <a:r>
              <a:rPr lang="en-GB" sz="1600" dirty="0">
                <a:solidFill>
                  <a:schemeClr val="accent5">
                    <a:lumMod val="75000"/>
                  </a:schemeClr>
                </a:solidFill>
                <a:latin typeface="Calibri"/>
                <a:cs typeface="Calibri"/>
              </a:rPr>
              <a:t>1-2 Sep 25/30 35/45 - 55,45,35-85,65 : fixed for every session?</a:t>
            </a:r>
          </a:p>
          <a:p>
            <a:r>
              <a:rPr lang="en-GB" sz="1600" dirty="0">
                <a:solidFill>
                  <a:schemeClr val="accent5">
                    <a:lumMod val="75000"/>
                  </a:schemeClr>
                </a:solidFill>
                <a:latin typeface="Calibri"/>
                <a:cs typeface="Calibri"/>
              </a:rPr>
              <a:t>Pickers vs position why in Forecasting</a:t>
            </a:r>
            <a:endParaRPr lang="en-GB" sz="1600">
              <a:solidFill>
                <a:schemeClr val="accent5">
                  <a:lumMod val="75000"/>
                </a:schemeClr>
              </a:solidFill>
              <a:latin typeface="Calibri"/>
              <a:ea typeface="+mn-lt"/>
              <a:cs typeface="Calibri"/>
            </a:endParaRPr>
          </a:p>
          <a:p>
            <a:r>
              <a:rPr lang="en-GB" sz="1600" dirty="0">
                <a:solidFill>
                  <a:schemeClr val="accent5">
                    <a:lumMod val="75000"/>
                  </a:schemeClr>
                </a:solidFill>
                <a:latin typeface="Calibri"/>
                <a:ea typeface="+mn-lt"/>
                <a:cs typeface="+mn-lt"/>
              </a:rPr>
              <a:t>What specification Tesco baby button 200g- Size etc? Forecast involved</a:t>
            </a:r>
            <a:endParaRPr lang="en-GB" sz="1600" dirty="0">
              <a:solidFill>
                <a:schemeClr val="accent5">
                  <a:lumMod val="75000"/>
                </a:schemeClr>
              </a:solidFill>
              <a:latin typeface="Calibri"/>
              <a:cs typeface="Calibri"/>
            </a:endParaRPr>
          </a:p>
          <a:p>
            <a:r>
              <a:rPr lang="en-GB" sz="1600" dirty="0">
                <a:solidFill>
                  <a:schemeClr val="accent5">
                    <a:lumMod val="75000"/>
                  </a:schemeClr>
                </a:solidFill>
                <a:latin typeface="Calibri"/>
                <a:ea typeface="+mn-lt"/>
                <a:cs typeface="+mn-lt"/>
              </a:rPr>
              <a:t>Why do you forecasting and why team leaders are forecasters?</a:t>
            </a:r>
            <a:endParaRPr lang="en-GB" sz="1600" dirty="0">
              <a:solidFill>
                <a:schemeClr val="accent5">
                  <a:lumMod val="75000"/>
                </a:schemeClr>
              </a:solidFill>
              <a:latin typeface="Calibri"/>
              <a:cs typeface="Calibri"/>
            </a:endParaRPr>
          </a:p>
          <a:p>
            <a:r>
              <a:rPr lang="en-GB" sz="1600" dirty="0">
                <a:solidFill>
                  <a:schemeClr val="accent5">
                    <a:lumMod val="75000"/>
                  </a:schemeClr>
                </a:solidFill>
                <a:latin typeface="Calibri"/>
                <a:ea typeface="+mn-lt"/>
                <a:cs typeface="+mn-lt"/>
              </a:rPr>
              <a:t>What is the input and output of your forecasting system</a:t>
            </a:r>
            <a:endParaRPr lang="en-GB" sz="1600" dirty="0">
              <a:solidFill>
                <a:schemeClr val="accent5">
                  <a:lumMod val="75000"/>
                </a:schemeClr>
              </a:solidFill>
              <a:latin typeface="Calibri"/>
              <a:cs typeface="Calibri"/>
            </a:endParaRPr>
          </a:p>
          <a:p>
            <a:r>
              <a:rPr lang="en-GB" sz="1600" dirty="0">
                <a:solidFill>
                  <a:schemeClr val="accent5">
                    <a:lumMod val="75000"/>
                  </a:schemeClr>
                </a:solidFill>
                <a:latin typeface="Calibri"/>
                <a:ea typeface="+mn-lt"/>
                <a:cs typeface="+mn-lt"/>
              </a:rPr>
              <a:t>How forecast output is used, relevant to harvest and sell?</a:t>
            </a:r>
            <a:endParaRPr lang="en-GB" sz="1600" dirty="0">
              <a:solidFill>
                <a:schemeClr val="accent5">
                  <a:lumMod val="75000"/>
                </a:schemeClr>
              </a:solidFill>
              <a:latin typeface="Calibri"/>
              <a:cs typeface="Calibri"/>
            </a:endParaRPr>
          </a:p>
        </p:txBody>
      </p:sp>
    </p:spTree>
    <p:extLst>
      <p:ext uri="{BB962C8B-B14F-4D97-AF65-F5344CB8AC3E}">
        <p14:creationId xmlns:p14="http://schemas.microsoft.com/office/powerpoint/2010/main" val="197252563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2" name="Straight Connector 91">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B984C334-FBFD-04AA-9A2C-0F69ED3A38F8}"/>
              </a:ext>
            </a:extLst>
          </p:cNvPr>
          <p:cNvPicPr>
            <a:picLocks noChangeAspect="1"/>
          </p:cNvPicPr>
          <p:nvPr/>
        </p:nvPicPr>
        <p:blipFill rotWithShape="1">
          <a:blip r:embed="rId2"/>
          <a:srcRect r="23709"/>
          <a:stretch/>
        </p:blipFill>
        <p:spPr>
          <a:xfrm>
            <a:off x="2952363" y="1094747"/>
            <a:ext cx="8931862" cy="5501816"/>
          </a:xfrm>
          <a:prstGeom prst="rect">
            <a:avLst/>
          </a:prstGeom>
        </p:spPr>
      </p:pic>
      <p:cxnSp>
        <p:nvCxnSpPr>
          <p:cNvPr id="96" name="Straight Connector 95">
            <a:extLst>
              <a:ext uri="{FF2B5EF4-FFF2-40B4-BE49-F238E27FC236}">
                <a16:creationId xmlns:a16="http://schemas.microsoft.com/office/drawing/2014/main" id="{7C9ADA25-078F-42AB-B92D-4535AA4442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1676400" y="-87137"/>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9D15B65-C954-8E85-C4FB-41698070D55D}"/>
              </a:ext>
            </a:extLst>
          </p:cNvPr>
          <p:cNvSpPr txBox="1"/>
          <p:nvPr/>
        </p:nvSpPr>
        <p:spPr>
          <a:xfrm>
            <a:off x="181840" y="2144399"/>
            <a:ext cx="258652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dirty="0">
                <a:solidFill>
                  <a:schemeClr val="bg1"/>
                </a:solidFill>
              </a:rPr>
              <a:t>Farm's Forecast and Actual Variation @ Net weight </a:t>
            </a:r>
          </a:p>
        </p:txBody>
      </p:sp>
    </p:spTree>
    <p:extLst>
      <p:ext uri="{BB962C8B-B14F-4D97-AF65-F5344CB8AC3E}">
        <p14:creationId xmlns:p14="http://schemas.microsoft.com/office/powerpoint/2010/main" val="182117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D9C8DC8-02E3-9094-7973-184216CD9EFE}"/>
              </a:ext>
            </a:extLst>
          </p:cNvPr>
          <p:cNvSpPr>
            <a:spLocks noGrp="1"/>
          </p:cNvSpPr>
          <p:nvPr>
            <p:ph type="title"/>
          </p:nvPr>
        </p:nvSpPr>
        <p:spPr>
          <a:xfrm>
            <a:off x="3506755" y="365125"/>
            <a:ext cx="7161245" cy="1325563"/>
          </a:xfrm>
        </p:spPr>
        <p:txBody>
          <a:bodyPr>
            <a:normAutofit/>
          </a:bodyPr>
          <a:lstStyle/>
          <a:p>
            <a:r>
              <a:rPr lang="en-GB" sz="3600">
                <a:solidFill>
                  <a:schemeClr val="bg1"/>
                </a:solidFill>
              </a:rPr>
              <a:t>Areas to cover</a:t>
            </a: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027906"/>
            <a:ext cx="340878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4" name="Content Placeholder 3">
            <a:extLst>
              <a:ext uri="{FF2B5EF4-FFF2-40B4-BE49-F238E27FC236}">
                <a16:creationId xmlns:a16="http://schemas.microsoft.com/office/drawing/2014/main" id="{327B6C84-D11B-7A3E-85DA-1A8911A36EFC}"/>
              </a:ext>
            </a:extLst>
          </p:cNvPr>
          <p:cNvGraphicFramePr>
            <a:graphicFrameLocks noGrp="1"/>
          </p:cNvGraphicFramePr>
          <p:nvPr>
            <p:ph idx="1"/>
            <p:extLst>
              <p:ext uri="{D42A27DB-BD31-4B8C-83A1-F6EECF244321}">
                <p14:modId xmlns:p14="http://schemas.microsoft.com/office/powerpoint/2010/main" val="3049119395"/>
              </p:ext>
            </p:extLst>
          </p:nvPr>
        </p:nvGraphicFramePr>
        <p:xfrm>
          <a:off x="437663" y="1513010"/>
          <a:ext cx="11326444" cy="4810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9583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47C38F-2894-9B72-381B-E7A1271F10AB}"/>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8DD0CFB-C05F-77F3-DDED-1A9366CDCE40}"/>
              </a:ext>
            </a:extLst>
          </p:cNvPr>
          <p:cNvSpPr>
            <a:spLocks noGrp="1"/>
          </p:cNvSpPr>
          <p:nvPr>
            <p:ph type="title"/>
          </p:nvPr>
        </p:nvSpPr>
        <p:spPr>
          <a:xfrm>
            <a:off x="838200" y="365125"/>
            <a:ext cx="9842237" cy="1325563"/>
          </a:xfrm>
        </p:spPr>
        <p:txBody>
          <a:bodyPr>
            <a:normAutofit/>
          </a:bodyPr>
          <a:lstStyle/>
          <a:p>
            <a:r>
              <a:rPr lang="en-GB"/>
              <a:t>Forecasting</a:t>
            </a:r>
          </a:p>
        </p:txBody>
      </p:sp>
      <p:cxnSp>
        <p:nvCxnSpPr>
          <p:cNvPr id="31" name="Straight Connector 3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3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25" name="Content Placeholder 22">
            <a:extLst>
              <a:ext uri="{FF2B5EF4-FFF2-40B4-BE49-F238E27FC236}">
                <a16:creationId xmlns:a16="http://schemas.microsoft.com/office/drawing/2014/main" id="{734AE788-ED90-9693-CC2D-364E6EED38F7}"/>
              </a:ext>
            </a:extLst>
          </p:cNvPr>
          <p:cNvGraphicFramePr>
            <a:graphicFrameLocks noGrp="1"/>
          </p:cNvGraphicFramePr>
          <p:nvPr>
            <p:ph idx="1"/>
            <p:extLst>
              <p:ext uri="{D42A27DB-BD31-4B8C-83A1-F6EECF244321}">
                <p14:modId xmlns:p14="http://schemas.microsoft.com/office/powerpoint/2010/main" val="2630637932"/>
              </p:ext>
            </p:extLst>
          </p:nvPr>
        </p:nvGraphicFramePr>
        <p:xfrm>
          <a:off x="838200" y="1464164"/>
          <a:ext cx="11140830" cy="49570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873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D036C2EC-D56B-63CE-729E-8AECEBB25013}"/>
              </a:ext>
            </a:extLst>
          </p:cNvPr>
          <p:cNvSpPr>
            <a:spLocks noGrp="1"/>
          </p:cNvSpPr>
          <p:nvPr>
            <p:ph type="title"/>
          </p:nvPr>
        </p:nvSpPr>
        <p:spPr>
          <a:xfrm>
            <a:off x="3506755" y="365125"/>
            <a:ext cx="7161245" cy="1325563"/>
          </a:xfrm>
        </p:spPr>
        <p:txBody>
          <a:bodyPr>
            <a:normAutofit/>
          </a:bodyPr>
          <a:lstStyle/>
          <a:p>
            <a:r>
              <a:rPr lang="en-GB" sz="3600" dirty="0"/>
              <a:t>Mushroom forecasting in LMF</a:t>
            </a: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6" name="Content Placeholder 2">
            <a:extLst>
              <a:ext uri="{FF2B5EF4-FFF2-40B4-BE49-F238E27FC236}">
                <a16:creationId xmlns:a16="http://schemas.microsoft.com/office/drawing/2014/main" id="{91C1FB0E-DA13-9342-8393-4EF3EB939526}"/>
              </a:ext>
            </a:extLst>
          </p:cNvPr>
          <p:cNvGraphicFramePr>
            <a:graphicFrameLocks noGrp="1"/>
          </p:cNvGraphicFramePr>
          <p:nvPr>
            <p:ph idx="1"/>
            <p:extLst>
              <p:ext uri="{D42A27DB-BD31-4B8C-83A1-F6EECF244321}">
                <p14:modId xmlns:p14="http://schemas.microsoft.com/office/powerpoint/2010/main" val="498408226"/>
              </p:ext>
            </p:extLst>
          </p:nvPr>
        </p:nvGraphicFramePr>
        <p:xfrm>
          <a:off x="245646" y="825796"/>
          <a:ext cx="11419421" cy="5651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97" name="Graphic 1396" descr="Single gear with solid fill">
            <a:extLst>
              <a:ext uri="{FF2B5EF4-FFF2-40B4-BE49-F238E27FC236}">
                <a16:creationId xmlns:a16="http://schemas.microsoft.com/office/drawing/2014/main" id="{F63D3415-58BA-A7CC-A6C6-28379153F2A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02400" y="3136900"/>
            <a:ext cx="1041400" cy="1041400"/>
          </a:xfrm>
          <a:prstGeom prst="rect">
            <a:avLst/>
          </a:prstGeom>
        </p:spPr>
      </p:pic>
    </p:spTree>
    <p:extLst>
      <p:ext uri="{BB962C8B-B14F-4D97-AF65-F5344CB8AC3E}">
        <p14:creationId xmlns:p14="http://schemas.microsoft.com/office/powerpoint/2010/main" val="4089536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65C113-3FAF-131E-E843-02772CF951F9}"/>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71050ED-2F47-1553-0E16-25EB98E3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1484AAC-B108-4F1A-1889-39D848DBC5EA}"/>
              </a:ext>
            </a:extLst>
          </p:cNvPr>
          <p:cNvSpPr>
            <a:spLocks noGrp="1"/>
          </p:cNvSpPr>
          <p:nvPr>
            <p:ph type="title"/>
          </p:nvPr>
        </p:nvSpPr>
        <p:spPr>
          <a:xfrm>
            <a:off x="838200" y="365125"/>
            <a:ext cx="9842237" cy="1325563"/>
          </a:xfrm>
        </p:spPr>
        <p:txBody>
          <a:bodyPr>
            <a:normAutofit/>
          </a:bodyPr>
          <a:lstStyle/>
          <a:p>
            <a:r>
              <a:rPr lang="en-GB"/>
              <a:t>Key features</a:t>
            </a:r>
          </a:p>
        </p:txBody>
      </p:sp>
      <p:cxnSp>
        <p:nvCxnSpPr>
          <p:cNvPr id="31" name="Straight Connector 30">
            <a:extLst>
              <a:ext uri="{FF2B5EF4-FFF2-40B4-BE49-F238E27FC236}">
                <a16:creationId xmlns:a16="http://schemas.microsoft.com/office/drawing/2014/main" id="{3BFC3757-2A66-C28A-9AB8-23894986A0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3" name="Graphic 12">
            <a:extLst>
              <a:ext uri="{FF2B5EF4-FFF2-40B4-BE49-F238E27FC236}">
                <a16:creationId xmlns:a16="http://schemas.microsoft.com/office/drawing/2014/main" id="{8546271A-8F73-628E-4972-C7891B6EB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35" name="Graphic 11">
            <a:extLst>
              <a:ext uri="{FF2B5EF4-FFF2-40B4-BE49-F238E27FC236}">
                <a16:creationId xmlns:a16="http://schemas.microsoft.com/office/drawing/2014/main" id="{DC0D7106-20F0-8726-B42B-187E0A8BB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7" name="Graphic 13">
            <a:extLst>
              <a:ext uri="{FF2B5EF4-FFF2-40B4-BE49-F238E27FC236}">
                <a16:creationId xmlns:a16="http://schemas.microsoft.com/office/drawing/2014/main" id="{123893C0-359D-DCB3-08CF-02A73A77F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25" name="Content Placeholder 22">
            <a:extLst>
              <a:ext uri="{FF2B5EF4-FFF2-40B4-BE49-F238E27FC236}">
                <a16:creationId xmlns:a16="http://schemas.microsoft.com/office/drawing/2014/main" id="{71F836FD-3413-7F81-0B6A-BACF4D6DC5FF}"/>
              </a:ext>
            </a:extLst>
          </p:cNvPr>
          <p:cNvGraphicFramePr>
            <a:graphicFrameLocks noGrp="1"/>
          </p:cNvGraphicFramePr>
          <p:nvPr>
            <p:ph idx="1"/>
            <p:extLst>
              <p:ext uri="{D42A27DB-BD31-4B8C-83A1-F6EECF244321}">
                <p14:modId xmlns:p14="http://schemas.microsoft.com/office/powerpoint/2010/main" val="1555718279"/>
              </p:ext>
            </p:extLst>
          </p:nvPr>
        </p:nvGraphicFramePr>
        <p:xfrm>
          <a:off x="926096" y="1377629"/>
          <a:ext cx="10953912" cy="5334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4" name="Graphic 213" descr="Weights Uneven with solid fill">
            <a:extLst>
              <a:ext uri="{FF2B5EF4-FFF2-40B4-BE49-F238E27FC236}">
                <a16:creationId xmlns:a16="http://schemas.microsoft.com/office/drawing/2014/main" id="{E947C065-5383-22C9-9901-67D3D3BFE92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43441" y="2179692"/>
            <a:ext cx="915748" cy="938655"/>
          </a:xfrm>
          <a:prstGeom prst="rect">
            <a:avLst/>
          </a:prstGeom>
        </p:spPr>
      </p:pic>
      <p:pic>
        <p:nvPicPr>
          <p:cNvPr id="230" name="Graphic 229" descr="Optical disc with solid fill">
            <a:extLst>
              <a:ext uri="{FF2B5EF4-FFF2-40B4-BE49-F238E27FC236}">
                <a16:creationId xmlns:a16="http://schemas.microsoft.com/office/drawing/2014/main" id="{0E0B334F-834C-C9FC-2BFF-B4F7E8BC58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10517" y="2161611"/>
            <a:ext cx="833888" cy="820750"/>
          </a:xfrm>
          <a:prstGeom prst="rect">
            <a:avLst/>
          </a:prstGeom>
        </p:spPr>
      </p:pic>
      <p:pic>
        <p:nvPicPr>
          <p:cNvPr id="231" name="Graphic 230" descr="Open hand with plant with solid fill">
            <a:extLst>
              <a:ext uri="{FF2B5EF4-FFF2-40B4-BE49-F238E27FC236}">
                <a16:creationId xmlns:a16="http://schemas.microsoft.com/office/drawing/2014/main" id="{2066EFB9-6B76-2297-0294-BB95D0B19DF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579817" y="2178062"/>
            <a:ext cx="918442" cy="937980"/>
          </a:xfrm>
          <a:prstGeom prst="rect">
            <a:avLst/>
          </a:prstGeom>
        </p:spPr>
      </p:pic>
      <p:pic>
        <p:nvPicPr>
          <p:cNvPr id="232" name="Graphic 231" descr="Hashtag outline">
            <a:extLst>
              <a:ext uri="{FF2B5EF4-FFF2-40B4-BE49-F238E27FC236}">
                <a16:creationId xmlns:a16="http://schemas.microsoft.com/office/drawing/2014/main" id="{01BF2D4C-77F5-07B8-C618-66F274BED8A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138441" y="2151702"/>
            <a:ext cx="886103" cy="889472"/>
          </a:xfrm>
          <a:prstGeom prst="rect">
            <a:avLst/>
          </a:prstGeom>
        </p:spPr>
      </p:pic>
      <p:pic>
        <p:nvPicPr>
          <p:cNvPr id="233" name="Graphic 232" descr="Mushroom with solid fill">
            <a:extLst>
              <a:ext uri="{FF2B5EF4-FFF2-40B4-BE49-F238E27FC236}">
                <a16:creationId xmlns:a16="http://schemas.microsoft.com/office/drawing/2014/main" id="{18C3BC91-AF78-4839-CA65-6C462005236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218841" y="2098617"/>
            <a:ext cx="1013776" cy="1013776"/>
          </a:xfrm>
          <a:prstGeom prst="rect">
            <a:avLst/>
          </a:prstGeom>
        </p:spPr>
      </p:pic>
      <p:pic>
        <p:nvPicPr>
          <p:cNvPr id="247" name="Graphic 246" descr="Zipper with solid fill">
            <a:extLst>
              <a:ext uri="{FF2B5EF4-FFF2-40B4-BE49-F238E27FC236}">
                <a16:creationId xmlns:a16="http://schemas.microsoft.com/office/drawing/2014/main" id="{A25B744B-5EBD-7404-68AA-D8D64E2C121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948974" y="2243387"/>
            <a:ext cx="758092" cy="709247"/>
          </a:xfrm>
          <a:prstGeom prst="rect">
            <a:avLst/>
          </a:prstGeom>
        </p:spPr>
      </p:pic>
    </p:spTree>
    <p:extLst>
      <p:ext uri="{BB962C8B-B14F-4D97-AF65-F5344CB8AC3E}">
        <p14:creationId xmlns:p14="http://schemas.microsoft.com/office/powerpoint/2010/main" val="1563691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441FDD-76E7-F71C-1E2D-9BFC523F0F58}"/>
              </a:ext>
            </a:extLst>
          </p:cNvPr>
          <p:cNvSpPr>
            <a:spLocks noGrp="1"/>
          </p:cNvSpPr>
          <p:nvPr>
            <p:ph type="title"/>
          </p:nvPr>
        </p:nvSpPr>
        <p:spPr>
          <a:xfrm>
            <a:off x="803776" y="808852"/>
            <a:ext cx="6190412" cy="1182927"/>
          </a:xfrm>
        </p:spPr>
        <p:txBody>
          <a:bodyPr anchor="b">
            <a:normAutofit/>
          </a:bodyPr>
          <a:lstStyle/>
          <a:p>
            <a:r>
              <a:rPr lang="en-GB" sz="5000"/>
              <a:t>Automated forecasting</a:t>
            </a:r>
          </a:p>
        </p:txBody>
      </p:sp>
      <p:cxnSp>
        <p:nvCxnSpPr>
          <p:cNvPr id="23"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1C85BB-12B2-C77F-0FBB-6A547F38EB04}"/>
              </a:ext>
            </a:extLst>
          </p:cNvPr>
          <p:cNvSpPr>
            <a:spLocks noGrp="1"/>
          </p:cNvSpPr>
          <p:nvPr>
            <p:ph idx="1"/>
          </p:nvPr>
        </p:nvSpPr>
        <p:spPr>
          <a:xfrm>
            <a:off x="641101" y="2155254"/>
            <a:ext cx="7443535" cy="4425810"/>
          </a:xfrm>
        </p:spPr>
        <p:txBody>
          <a:bodyPr vert="horz" lIns="91440" tIns="45720" rIns="91440" bIns="45720" rtlCol="0" anchor="t">
            <a:noAutofit/>
          </a:bodyPr>
          <a:lstStyle/>
          <a:p>
            <a:pPr marL="0" indent="0" algn="just">
              <a:buNone/>
            </a:pPr>
            <a:r>
              <a:rPr lang="en-GB" sz="1200" dirty="0">
                <a:latin typeface="Verdana Pro"/>
                <a:ea typeface="+mn-lt"/>
                <a:cs typeface="+mn-lt"/>
              </a:rPr>
              <a:t>Forecasting will be based on images taken from a camera and after processing those images with feature mapping mushrooms will be tagged with their harvesting time. Forecasting will be done at the beginning of harvesting routine. Given Harvester will run for 18 hours at a stretch. Forecasting will take place at hour 0 and then hour 9 considering mushroom may grow half of the size in 12 hours. </a:t>
            </a:r>
            <a:br>
              <a:rPr lang="en-GB" sz="1200" dirty="0">
                <a:latin typeface="Verdana Pro"/>
                <a:ea typeface="+mn-lt"/>
                <a:cs typeface="+mn-lt"/>
              </a:rPr>
            </a:br>
            <a:br>
              <a:rPr lang="en-GB" sz="1200" dirty="0">
                <a:latin typeface="Verdana Pro"/>
                <a:ea typeface="+mn-lt"/>
                <a:cs typeface="+mn-lt"/>
              </a:rPr>
            </a:br>
            <a:r>
              <a:rPr lang="en-GB" sz="1200" b="1" dirty="0">
                <a:solidFill>
                  <a:schemeClr val="accent2">
                    <a:lumMod val="50000"/>
                  </a:schemeClr>
                </a:solidFill>
                <a:latin typeface="Verdana Pro"/>
                <a:ea typeface="+mn-lt"/>
                <a:cs typeface="+mn-lt"/>
              </a:rPr>
              <a:t>Input:</a:t>
            </a:r>
            <a:r>
              <a:rPr lang="en-GB" sz="1200" dirty="0">
                <a:latin typeface="Verdana Pro"/>
                <a:ea typeface="+mn-lt"/>
                <a:cs typeface="+mn-lt"/>
              </a:rPr>
              <a:t> Image/live stream/captured video </a:t>
            </a:r>
            <a:br>
              <a:rPr lang="en-GB" sz="1200" dirty="0">
                <a:latin typeface="Verdana Pro"/>
                <a:ea typeface="+mn-lt"/>
                <a:cs typeface="+mn-lt"/>
              </a:rPr>
            </a:br>
            <a:br>
              <a:rPr lang="en-GB" sz="1200" dirty="0">
                <a:latin typeface="Verdana Pro"/>
                <a:ea typeface="+mn-lt"/>
                <a:cs typeface="+mn-lt"/>
              </a:rPr>
            </a:br>
            <a:r>
              <a:rPr lang="en-GB" sz="1200" b="1" dirty="0">
                <a:solidFill>
                  <a:schemeClr val="accent2">
                    <a:lumMod val="50000"/>
                  </a:schemeClr>
                </a:solidFill>
                <a:latin typeface="Verdana Pro"/>
                <a:ea typeface="+mn-lt"/>
                <a:cs typeface="+mn-lt"/>
              </a:rPr>
              <a:t>Output : </a:t>
            </a:r>
            <a:endParaRPr lang="en-US" sz="1200" b="1" dirty="0">
              <a:solidFill>
                <a:schemeClr val="accent2">
                  <a:lumMod val="50000"/>
                </a:schemeClr>
              </a:solidFill>
              <a:latin typeface="Verdana Pro"/>
              <a:ea typeface="+mn-lt"/>
              <a:cs typeface="+mn-lt"/>
            </a:endParaRPr>
          </a:p>
          <a:p>
            <a:pPr marL="0" indent="0" algn="just">
              <a:buNone/>
            </a:pPr>
            <a:r>
              <a:rPr lang="en-GB" sz="1200" dirty="0">
                <a:solidFill>
                  <a:schemeClr val="accent2"/>
                </a:solidFill>
                <a:latin typeface="Verdana Pro"/>
                <a:ea typeface="+mn-lt"/>
                <a:cs typeface="+mn-lt"/>
              </a:rPr>
              <a:t>Harvest time </a:t>
            </a:r>
          </a:p>
          <a:p>
            <a:pPr marL="0" indent="0" algn="just">
              <a:buNone/>
            </a:pPr>
            <a:r>
              <a:rPr lang="en-GB" sz="1200" dirty="0">
                <a:latin typeface="Verdana Pro"/>
                <a:ea typeface="+mn-lt"/>
                <a:cs typeface="+mn-lt"/>
              </a:rPr>
              <a:t>1. Display number of mushrooms corresponding to different sizes, given first 2 days the size is pretty much 20-35 next two days it go with 30-85 and last day &gt;65 or  &gt;85+ if available</a:t>
            </a:r>
            <a:br>
              <a:rPr lang="en-GB" sz="1200" dirty="0">
                <a:latin typeface="Verdana Pro"/>
                <a:ea typeface="+mn-lt"/>
                <a:cs typeface="+mn-lt"/>
              </a:rPr>
            </a:br>
            <a:r>
              <a:rPr lang="en-GB" sz="1200" dirty="0">
                <a:latin typeface="Verdana Pro"/>
                <a:ea typeface="+mn-lt"/>
                <a:cs typeface="+mn-lt"/>
              </a:rPr>
              <a:t>2. Adjust  net weight on daily basis with actual data input</a:t>
            </a:r>
            <a:endParaRPr lang="en-US" sz="1200" dirty="0">
              <a:latin typeface="Verdana Pro"/>
            </a:endParaRPr>
          </a:p>
          <a:p>
            <a:pPr marL="0" indent="0" algn="just">
              <a:buNone/>
            </a:pPr>
            <a:endParaRPr lang="en-GB" sz="1200" dirty="0">
              <a:solidFill>
                <a:srgbClr val="000000"/>
              </a:solidFill>
              <a:latin typeface="Verdana Pro"/>
              <a:ea typeface="+mn-lt"/>
              <a:cs typeface="+mn-lt"/>
            </a:endParaRPr>
          </a:p>
          <a:p>
            <a:pPr marL="0" indent="0" algn="just">
              <a:buNone/>
            </a:pPr>
            <a:r>
              <a:rPr lang="en-GB" sz="1200" dirty="0">
                <a:solidFill>
                  <a:schemeClr val="accent2"/>
                </a:solidFill>
                <a:latin typeface="Verdana Pro"/>
                <a:ea typeface="+mn-lt"/>
                <a:cs typeface="+mn-lt"/>
              </a:rPr>
              <a:t>Yield Production</a:t>
            </a:r>
          </a:p>
          <a:p>
            <a:pPr marL="0" indent="0" algn="just">
              <a:buNone/>
            </a:pPr>
            <a:r>
              <a:rPr lang="en-GB" sz="1200" dirty="0">
                <a:latin typeface="Verdana Pro"/>
                <a:ea typeface="+mn-lt"/>
                <a:cs typeface="+mn-lt"/>
              </a:rPr>
              <a:t>3. Net weight per tunnel in terms of Class A and B</a:t>
            </a:r>
            <a:br>
              <a:rPr lang="en-GB" sz="1200" dirty="0">
                <a:latin typeface="Verdana Pro"/>
                <a:ea typeface="+mn-lt"/>
                <a:cs typeface="+mn-lt"/>
              </a:rPr>
            </a:br>
            <a:r>
              <a:rPr lang="en-GB" sz="1200" dirty="0">
                <a:latin typeface="Verdana Pro"/>
                <a:ea typeface="+mn-lt"/>
                <a:cs typeface="+mn-lt"/>
              </a:rPr>
              <a:t>4. size-weight graph : it will show a table having number of mushrooms classed between A and B, net weight at the end of the stream</a:t>
            </a:r>
            <a:endParaRPr lang="en-GB"/>
          </a:p>
          <a:p>
            <a:pPr marL="0" indent="0" algn="just">
              <a:buNone/>
            </a:pPr>
            <a:br>
              <a:rPr lang="en-GB" sz="1200" dirty="0">
                <a:latin typeface="Verdana Pro"/>
                <a:ea typeface="+mn-lt"/>
                <a:cs typeface="+mn-lt"/>
              </a:rPr>
            </a:br>
            <a:r>
              <a:rPr lang="en-GB" sz="1200" dirty="0">
                <a:latin typeface="Verdana Pro"/>
                <a:ea typeface="+mn-lt"/>
                <a:cs typeface="+mn-lt"/>
              </a:rPr>
              <a:t>(A particular type of mushroom grows in a particular tunnel(shelf). With help of tunnel id particular mushroom can be recognised by the system)</a:t>
            </a:r>
            <a:br>
              <a:rPr lang="en-GB" sz="1200" dirty="0">
                <a:latin typeface="Verdana Pro"/>
                <a:ea typeface="+mn-lt"/>
                <a:cs typeface="+mn-lt"/>
              </a:rPr>
            </a:br>
            <a:endParaRPr lang="en-GB" sz="1200" dirty="0">
              <a:latin typeface="Verdana Pro"/>
              <a:ea typeface="+mn-lt"/>
              <a:cs typeface="+mn-lt"/>
            </a:endParaRPr>
          </a:p>
        </p:txBody>
      </p:sp>
      <p:pic>
        <p:nvPicPr>
          <p:cNvPr id="8" name="Picture 7" descr="Antique cash register keys">
            <a:extLst>
              <a:ext uri="{FF2B5EF4-FFF2-40B4-BE49-F238E27FC236}">
                <a16:creationId xmlns:a16="http://schemas.microsoft.com/office/drawing/2014/main" id="{2D3119E4-C8B6-A9AA-0744-AEE7A472C0F5}"/>
              </a:ext>
            </a:extLst>
          </p:cNvPr>
          <p:cNvPicPr>
            <a:picLocks noChangeAspect="1"/>
          </p:cNvPicPr>
          <p:nvPr/>
        </p:nvPicPr>
        <p:blipFill rotWithShape="1">
          <a:blip r:embed="rId2"/>
          <a:srcRect l="15075" r="18426" b="1"/>
          <a:stretch/>
        </p:blipFill>
        <p:spPr>
          <a:xfrm>
            <a:off x="8489861" y="2703415"/>
            <a:ext cx="3229749" cy="3229749"/>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28"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5"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726962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3" name="Straight Connector 4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872D18-3451-1000-0202-C827384BA86A}"/>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5600" b="1" cap="all" dirty="0">
                <a:solidFill>
                  <a:schemeClr val="bg1">
                    <a:lumMod val="95000"/>
                  </a:schemeClr>
                </a:solidFill>
              </a:rPr>
              <a:t> </a:t>
            </a:r>
            <a:r>
              <a:rPr lang="en-US" sz="5600" b="1" i="0" kern="1200" cap="all" baseline="0" dirty="0">
                <a:solidFill>
                  <a:schemeClr val="bg1">
                    <a:lumMod val="95000"/>
                  </a:schemeClr>
                </a:solidFill>
                <a:latin typeface="+mj-lt"/>
                <a:ea typeface="+mj-ea"/>
                <a:cs typeface="+mj-cs"/>
              </a:rPr>
              <a:t>apparent I/P and O/P</a:t>
            </a:r>
            <a:r>
              <a:rPr lang="en-US" sz="5600" b="1" i="0" kern="1200" cap="all" baseline="0">
                <a:solidFill>
                  <a:schemeClr val="bg1"/>
                </a:solidFill>
                <a:latin typeface="+mj-lt"/>
                <a:ea typeface="+mj-ea"/>
                <a:cs typeface="+mj-cs"/>
              </a:rPr>
              <a:t> </a:t>
            </a:r>
          </a:p>
        </p:txBody>
      </p:sp>
      <p:sp>
        <p:nvSpPr>
          <p:cNvPr id="5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54" name="Straight Connector 5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1"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3" name="TextBox 2">
            <a:extLst>
              <a:ext uri="{FF2B5EF4-FFF2-40B4-BE49-F238E27FC236}">
                <a16:creationId xmlns:a16="http://schemas.microsoft.com/office/drawing/2014/main" id="{EFB5771F-3BC8-A969-BEE1-18EE1736FC6A}"/>
              </a:ext>
            </a:extLst>
          </p:cNvPr>
          <p:cNvSpPr txBox="1"/>
          <p:nvPr/>
        </p:nvSpPr>
        <p:spPr>
          <a:xfrm>
            <a:off x="8834033" y="6337740"/>
            <a:ext cx="5783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hlinkClick r:id="rId3"/>
              </a:rPr>
              <a:t>link</a:t>
            </a:r>
            <a:endParaRPr lang="en-US">
              <a:hlinkClick r:id="rId3"/>
            </a:endParaRPr>
          </a:p>
        </p:txBody>
      </p:sp>
      <p:pic>
        <p:nvPicPr>
          <p:cNvPr id="6" name="Content Placeholder 5" descr="A screenshot of a computer&#10;&#10;Description automatically generated">
            <a:extLst>
              <a:ext uri="{FF2B5EF4-FFF2-40B4-BE49-F238E27FC236}">
                <a16:creationId xmlns:a16="http://schemas.microsoft.com/office/drawing/2014/main" id="{74592523-661D-5807-1E71-B3C4DCB91FC4}"/>
              </a:ext>
            </a:extLst>
          </p:cNvPr>
          <p:cNvPicPr>
            <a:picLocks noGrp="1" noChangeAspect="1"/>
          </p:cNvPicPr>
          <p:nvPr>
            <p:ph idx="1"/>
          </p:nvPr>
        </p:nvPicPr>
        <p:blipFill rotWithShape="1">
          <a:blip r:embed="rId4"/>
          <a:srcRect l="139" t="-62" r="3257" b="-177"/>
          <a:stretch/>
        </p:blipFill>
        <p:spPr>
          <a:xfrm>
            <a:off x="5654430" y="1598660"/>
            <a:ext cx="6045943" cy="1731784"/>
          </a:xfrm>
        </p:spPr>
      </p:pic>
      <p:pic>
        <p:nvPicPr>
          <p:cNvPr id="7" name="Picture 6" descr="A screenshot of a weather forecast&#10;&#10;Description automatically generated">
            <a:extLst>
              <a:ext uri="{FF2B5EF4-FFF2-40B4-BE49-F238E27FC236}">
                <a16:creationId xmlns:a16="http://schemas.microsoft.com/office/drawing/2014/main" id="{FC1E3EA8-4F2E-DB6B-0716-AC6CE14E8345}"/>
              </a:ext>
            </a:extLst>
          </p:cNvPr>
          <p:cNvPicPr>
            <a:picLocks noChangeAspect="1"/>
          </p:cNvPicPr>
          <p:nvPr/>
        </p:nvPicPr>
        <p:blipFill>
          <a:blip r:embed="rId5"/>
          <a:stretch>
            <a:fillRect/>
          </a:stretch>
        </p:blipFill>
        <p:spPr>
          <a:xfrm>
            <a:off x="5655868" y="3328206"/>
            <a:ext cx="6044046" cy="3010890"/>
          </a:xfrm>
          <a:prstGeom prst="rect">
            <a:avLst/>
          </a:prstGeom>
        </p:spPr>
      </p:pic>
    </p:spTree>
    <p:extLst>
      <p:ext uri="{BB962C8B-B14F-4D97-AF65-F5344CB8AC3E}">
        <p14:creationId xmlns:p14="http://schemas.microsoft.com/office/powerpoint/2010/main" val="3159622586"/>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CCB64A3-253A-2AD6-F0AE-FDE9540A1928}"/>
              </a:ext>
            </a:extLst>
          </p:cNvPr>
          <p:cNvSpPr>
            <a:spLocks noGrp="1"/>
          </p:cNvSpPr>
          <p:nvPr>
            <p:ph type="title"/>
          </p:nvPr>
        </p:nvSpPr>
        <p:spPr>
          <a:xfrm>
            <a:off x="838200" y="365125"/>
            <a:ext cx="9842237" cy="1325563"/>
          </a:xfrm>
        </p:spPr>
        <p:txBody>
          <a:bodyPr>
            <a:normAutofit/>
          </a:bodyPr>
          <a:lstStyle/>
          <a:p>
            <a:r>
              <a:rPr lang="en-GB"/>
              <a:t>Machining human forecast</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6"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8"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88AB428F-B9B4-F99C-2B31-ED06A63728F1}"/>
              </a:ext>
            </a:extLst>
          </p:cNvPr>
          <p:cNvGraphicFramePr>
            <a:graphicFrameLocks noGrp="1"/>
          </p:cNvGraphicFramePr>
          <p:nvPr>
            <p:ph idx="1"/>
            <p:extLst>
              <p:ext uri="{D42A27DB-BD31-4B8C-83A1-F6EECF244321}">
                <p14:modId xmlns:p14="http://schemas.microsoft.com/office/powerpoint/2010/main" val="2026813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3162094"/>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9636-8D19-4FF1-88CA-922E8CA7B09E}"/>
              </a:ext>
            </a:extLst>
          </p:cNvPr>
          <p:cNvSpPr>
            <a:spLocks noGrp="1"/>
          </p:cNvSpPr>
          <p:nvPr>
            <p:ph type="title"/>
          </p:nvPr>
        </p:nvSpPr>
        <p:spPr/>
        <p:txBody>
          <a:bodyPr/>
          <a:lstStyle/>
          <a:p>
            <a:r>
              <a:rPr lang="en-GB"/>
              <a:t>System visualisation</a:t>
            </a:r>
          </a:p>
        </p:txBody>
      </p:sp>
      <p:graphicFrame>
        <p:nvGraphicFramePr>
          <p:cNvPr id="5" name="Content Placeholder 2">
            <a:extLst>
              <a:ext uri="{FF2B5EF4-FFF2-40B4-BE49-F238E27FC236}">
                <a16:creationId xmlns:a16="http://schemas.microsoft.com/office/drawing/2014/main" id="{E0F4F17F-00D5-66A1-8CB1-E7FCB83F2135}"/>
              </a:ext>
            </a:extLst>
          </p:cNvPr>
          <p:cNvGraphicFramePr>
            <a:graphicFrameLocks noGrp="1"/>
          </p:cNvGraphicFramePr>
          <p:nvPr>
            <p:ph idx="1"/>
            <p:extLst>
              <p:ext uri="{D42A27DB-BD31-4B8C-83A1-F6EECF244321}">
                <p14:modId xmlns:p14="http://schemas.microsoft.com/office/powerpoint/2010/main" val="876208697"/>
              </p:ext>
            </p:extLst>
          </p:nvPr>
        </p:nvGraphicFramePr>
        <p:xfrm>
          <a:off x="0" y="595540"/>
          <a:ext cx="11974285" cy="6267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4424030"/>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GradientVTI">
  <a:themeElements>
    <a:clrScheme name="Droplet">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GradientVTI</vt:lpstr>
      <vt:lpstr>Mushroom Forecasting</vt:lpstr>
      <vt:lpstr>Areas to cover</vt:lpstr>
      <vt:lpstr>Forecasting</vt:lpstr>
      <vt:lpstr>Mushroom forecasting in LMF</vt:lpstr>
      <vt:lpstr>Key features</vt:lpstr>
      <vt:lpstr>Automated forecasting</vt:lpstr>
      <vt:lpstr> apparent I/P and O/P </vt:lpstr>
      <vt:lpstr>Machining human forecast</vt:lpstr>
      <vt:lpstr>System visualisation</vt:lpstr>
      <vt:lpstr>System expectation </vt:lpstr>
      <vt:lpstr>Q/A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418</cp:revision>
  <dcterms:created xsi:type="dcterms:W3CDTF">2024-01-25T16:59:37Z</dcterms:created>
  <dcterms:modified xsi:type="dcterms:W3CDTF">2024-02-06T16:49:59Z</dcterms:modified>
</cp:coreProperties>
</file>