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3" r:id="rId4"/>
    <p:sldId id="267" r:id="rId5"/>
    <p:sldId id="258" r:id="rId6"/>
    <p:sldId id="264" r:id="rId7"/>
    <p:sldId id="260" r:id="rId8"/>
    <p:sldId id="262" r:id="rId9"/>
    <p:sldId id="259" r:id="rId10"/>
    <p:sldId id="261" r:id="rId11"/>
    <p:sldId id="265" r:id="rId12"/>
    <p:sldId id="268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anning and Data collection" id="{4BFB607E-D753-46CD-9580-53E662D086C5}">
          <p14:sldIdLst>
            <p14:sldId id="256"/>
            <p14:sldId id="257"/>
            <p14:sldId id="263"/>
            <p14:sldId id="267"/>
            <p14:sldId id="258"/>
            <p14:sldId id="264"/>
            <p14:sldId id="260"/>
            <p14:sldId id="262"/>
            <p14:sldId id="259"/>
            <p14:sldId id="261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226D9-F20E-489A-1AB4-2A0493179FD5}" v="22" dt="2024-04-08T11:38:59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n Kundu" userId="S::akundu@lincoln.ac.uk::7711caf6-27d3-4e4b-bb71-3e879f0b2abd" providerId="AD" clId="Web-{F64716AB-0125-6369-E34B-7BCC1F4DE5E7}"/>
    <pc:docChg chg="modSld">
      <pc:chgData name="Ayan Kundu" userId="S::akundu@lincoln.ac.uk::7711caf6-27d3-4e4b-bb71-3e879f0b2abd" providerId="AD" clId="Web-{F64716AB-0125-6369-E34B-7BCC1F4DE5E7}" dt="2024-04-05T13:25:06.678" v="423" actId="20577"/>
      <pc:docMkLst>
        <pc:docMk/>
      </pc:docMkLst>
      <pc:sldChg chg="modSp">
        <pc:chgData name="Ayan Kundu" userId="S::akundu@lincoln.ac.uk::7711caf6-27d3-4e4b-bb71-3e879f0b2abd" providerId="AD" clId="Web-{F64716AB-0125-6369-E34B-7BCC1F4DE5E7}" dt="2024-04-05T13:25:06.678" v="423" actId="20577"/>
        <pc:sldMkLst>
          <pc:docMk/>
          <pc:sldMk cId="2425885605" sldId="257"/>
        </pc:sldMkLst>
        <pc:spChg chg="mod">
          <ac:chgData name="Ayan Kundu" userId="S::akundu@lincoln.ac.uk::7711caf6-27d3-4e4b-bb71-3e879f0b2abd" providerId="AD" clId="Web-{F64716AB-0125-6369-E34B-7BCC1F4DE5E7}" dt="2024-04-05T13:25:06.678" v="423" actId="20577"/>
          <ac:spMkLst>
            <pc:docMk/>
            <pc:sldMk cId="2425885605" sldId="257"/>
            <ac:spMk id="3" creationId="{EFBC2496-5E8B-3964-BF14-EFD5E7F71CBD}"/>
          </ac:spMkLst>
        </pc:spChg>
      </pc:sldChg>
      <pc:sldChg chg="modSp">
        <pc:chgData name="Ayan Kundu" userId="S::akundu@lincoln.ac.uk::7711caf6-27d3-4e4b-bb71-3e879f0b2abd" providerId="AD" clId="Web-{F64716AB-0125-6369-E34B-7BCC1F4DE5E7}" dt="2024-04-05T13:23:13.565" v="403"/>
        <pc:sldMkLst>
          <pc:docMk/>
          <pc:sldMk cId="2260253392" sldId="263"/>
        </pc:sldMkLst>
        <pc:spChg chg="mod">
          <ac:chgData name="Ayan Kundu" userId="S::akundu@lincoln.ac.uk::7711caf6-27d3-4e4b-bb71-3e879f0b2abd" providerId="AD" clId="Web-{F64716AB-0125-6369-E34B-7BCC1F4DE5E7}" dt="2024-04-05T13:23:10.065" v="393" actId="20577"/>
          <ac:spMkLst>
            <pc:docMk/>
            <pc:sldMk cId="2260253392" sldId="263"/>
            <ac:spMk id="3" creationId="{138B32E2-86AE-5683-1AE3-E84D78450633}"/>
          </ac:spMkLst>
        </pc:spChg>
        <pc:graphicFrameChg chg="mod modGraphic">
          <ac:chgData name="Ayan Kundu" userId="S::akundu@lincoln.ac.uk::7711caf6-27d3-4e4b-bb71-3e879f0b2abd" providerId="AD" clId="Web-{F64716AB-0125-6369-E34B-7BCC1F4DE5E7}" dt="2024-04-05T13:23:13.565" v="403"/>
          <ac:graphicFrameMkLst>
            <pc:docMk/>
            <pc:sldMk cId="2260253392" sldId="263"/>
            <ac:graphicFrameMk id="4" creationId="{E113394F-C8C6-79AC-59AE-461C7BBEB8A2}"/>
          </ac:graphicFrameMkLst>
        </pc:graphicFrameChg>
      </pc:sldChg>
    </pc:docChg>
  </pc:docChgLst>
  <pc:docChgLst>
    <pc:chgData name="Ayan Kundu" userId="S::akundu@lincoln.ac.uk::7711caf6-27d3-4e4b-bb71-3e879f0b2abd" providerId="AD" clId="Web-{1AB226D9-F20E-489A-1AB4-2A0493179FD5}"/>
    <pc:docChg chg="modSld">
      <pc:chgData name="Ayan Kundu" userId="S::akundu@lincoln.ac.uk::7711caf6-27d3-4e4b-bb71-3e879f0b2abd" providerId="AD" clId="Web-{1AB226D9-F20E-489A-1AB4-2A0493179FD5}" dt="2024-04-08T11:38:59.472" v="19" actId="1076"/>
      <pc:docMkLst>
        <pc:docMk/>
      </pc:docMkLst>
      <pc:sldChg chg="modSp">
        <pc:chgData name="Ayan Kundu" userId="S::akundu@lincoln.ac.uk::7711caf6-27d3-4e4b-bb71-3e879f0b2abd" providerId="AD" clId="Web-{1AB226D9-F20E-489A-1AB4-2A0493179FD5}" dt="2024-04-08T11:38:59.472" v="19" actId="1076"/>
        <pc:sldMkLst>
          <pc:docMk/>
          <pc:sldMk cId="2260253392" sldId="263"/>
        </pc:sldMkLst>
        <pc:spChg chg="mod">
          <ac:chgData name="Ayan Kundu" userId="S::akundu@lincoln.ac.uk::7711caf6-27d3-4e4b-bb71-3e879f0b2abd" providerId="AD" clId="Web-{1AB226D9-F20E-489A-1AB4-2A0493179FD5}" dt="2024-04-08T11:38:59.472" v="19" actId="1076"/>
          <ac:spMkLst>
            <pc:docMk/>
            <pc:sldMk cId="2260253392" sldId="263"/>
            <ac:spMk id="3" creationId="{138B32E2-86AE-5683-1AE3-E84D78450633}"/>
          </ac:spMkLst>
        </pc:spChg>
        <pc:graphicFrameChg chg="modGraphic">
          <ac:chgData name="Ayan Kundu" userId="S::akundu@lincoln.ac.uk::7711caf6-27d3-4e4b-bb71-3e879f0b2abd" providerId="AD" clId="Web-{1AB226D9-F20E-489A-1AB4-2A0493179FD5}" dt="2024-04-08T11:36:05.155" v="16"/>
          <ac:graphicFrameMkLst>
            <pc:docMk/>
            <pc:sldMk cId="2260253392" sldId="263"/>
            <ac:graphicFrameMk id="4" creationId="{E113394F-C8C6-79AC-59AE-461C7BBEB8A2}"/>
          </ac:graphicFrameMkLst>
        </pc:graphicFrameChg>
      </pc:sldChg>
      <pc:sldChg chg="modSp">
        <pc:chgData name="Ayan Kundu" userId="S::akundu@lincoln.ac.uk::7711caf6-27d3-4e4b-bb71-3e879f0b2abd" providerId="AD" clId="Web-{1AB226D9-F20E-489A-1AB4-2A0493179FD5}" dt="2024-04-08T11:25:19.729" v="8"/>
        <pc:sldMkLst>
          <pc:docMk/>
          <pc:sldMk cId="90489677" sldId="267"/>
        </pc:sldMkLst>
        <pc:graphicFrameChg chg="mod modGraphic">
          <ac:chgData name="Ayan Kundu" userId="S::akundu@lincoln.ac.uk::7711caf6-27d3-4e4b-bb71-3e879f0b2abd" providerId="AD" clId="Web-{1AB226D9-F20E-489A-1AB4-2A0493179FD5}" dt="2024-04-08T11:25:19.729" v="8"/>
          <ac:graphicFrameMkLst>
            <pc:docMk/>
            <pc:sldMk cId="90489677" sldId="267"/>
            <ac:graphicFrameMk id="5" creationId="{B2FDDF66-4F98-AF0A-FD6D-BD2151BB2A85}"/>
          </ac:graphicFrameMkLst>
        </pc:graphicFrameChg>
      </pc:sldChg>
    </pc:docChg>
  </pc:docChgLst>
  <pc:docChgLst>
    <pc:chgData name="Ayan Kundu" userId="S::akundu@lincoln.ac.uk::7711caf6-27d3-4e4b-bb71-3e879f0b2abd" providerId="AD" clId="Web-{361BB277-1DEB-79F4-26E8-48170D8B2425}"/>
    <pc:docChg chg="modSld">
      <pc:chgData name="Ayan Kundu" userId="S::akundu@lincoln.ac.uk::7711caf6-27d3-4e4b-bb71-3e879f0b2abd" providerId="AD" clId="Web-{361BB277-1DEB-79F4-26E8-48170D8B2425}" dt="2024-04-05T15:04:22.184" v="271" actId="1076"/>
      <pc:docMkLst>
        <pc:docMk/>
      </pc:docMkLst>
      <pc:sldChg chg="modSp">
        <pc:chgData name="Ayan Kundu" userId="S::akundu@lincoln.ac.uk::7711caf6-27d3-4e4b-bb71-3e879f0b2abd" providerId="AD" clId="Web-{361BB277-1DEB-79F4-26E8-48170D8B2425}" dt="2024-04-05T15:03:34.682" v="268" actId="20577"/>
        <pc:sldMkLst>
          <pc:docMk/>
          <pc:sldMk cId="2425885605" sldId="257"/>
        </pc:sldMkLst>
        <pc:spChg chg="mod">
          <ac:chgData name="Ayan Kundu" userId="S::akundu@lincoln.ac.uk::7711caf6-27d3-4e4b-bb71-3e879f0b2abd" providerId="AD" clId="Web-{361BB277-1DEB-79F4-26E8-48170D8B2425}" dt="2024-04-05T15:03:34.682" v="268" actId="20577"/>
          <ac:spMkLst>
            <pc:docMk/>
            <pc:sldMk cId="2425885605" sldId="257"/>
            <ac:spMk id="3" creationId="{EFBC2496-5E8B-3964-BF14-EFD5E7F71CBD}"/>
          </ac:spMkLst>
        </pc:spChg>
      </pc:sldChg>
      <pc:sldChg chg="modSp mod modShow">
        <pc:chgData name="Ayan Kundu" userId="S::akundu@lincoln.ac.uk::7711caf6-27d3-4e4b-bb71-3e879f0b2abd" providerId="AD" clId="Web-{361BB277-1DEB-79F4-26E8-48170D8B2425}" dt="2024-04-05T15:04:22.184" v="271" actId="1076"/>
        <pc:sldMkLst>
          <pc:docMk/>
          <pc:sldMk cId="2260253392" sldId="263"/>
        </pc:sldMkLst>
        <pc:spChg chg="mod">
          <ac:chgData name="Ayan Kundu" userId="S::akundu@lincoln.ac.uk::7711caf6-27d3-4e4b-bb71-3e879f0b2abd" providerId="AD" clId="Web-{361BB277-1DEB-79F4-26E8-48170D8B2425}" dt="2024-04-05T15:04:22.184" v="271" actId="1076"/>
          <ac:spMkLst>
            <pc:docMk/>
            <pc:sldMk cId="2260253392" sldId="263"/>
            <ac:spMk id="3" creationId="{138B32E2-86AE-5683-1AE3-E84D78450633}"/>
          </ac:spMkLst>
        </pc:spChg>
        <pc:graphicFrameChg chg="mod modGraphic">
          <ac:chgData name="Ayan Kundu" userId="S::akundu@lincoln.ac.uk::7711caf6-27d3-4e4b-bb71-3e879f0b2abd" providerId="AD" clId="Web-{361BB277-1DEB-79F4-26E8-48170D8B2425}" dt="2024-04-05T15:02:46.664" v="265"/>
          <ac:graphicFrameMkLst>
            <pc:docMk/>
            <pc:sldMk cId="2260253392" sldId="263"/>
            <ac:graphicFrameMk id="4" creationId="{E113394F-C8C6-79AC-59AE-461C7BBEB8A2}"/>
          </ac:graphicFrameMkLst>
        </pc:graphicFrameChg>
      </pc:sldChg>
    </pc:docChg>
  </pc:docChgLst>
  <pc:docChgLst>
    <pc:chgData name="Ayan Kundu" userId="S::akundu@lincoln.ac.uk::7711caf6-27d3-4e4b-bb71-3e879f0b2abd" providerId="AD" clId="Web-{0DBF748D-1A2E-B3A0-8CD1-2E1A11BF4090}"/>
    <pc:docChg chg="modSld">
      <pc:chgData name="Ayan Kundu" userId="S::akundu@lincoln.ac.uk::7711caf6-27d3-4e4b-bb71-3e879f0b2abd" providerId="AD" clId="Web-{0DBF748D-1A2E-B3A0-8CD1-2E1A11BF4090}" dt="2024-04-03T15:27:40.498" v="2328" actId="20577"/>
      <pc:docMkLst>
        <pc:docMk/>
      </pc:docMkLst>
      <pc:sldChg chg="modSp">
        <pc:chgData name="Ayan Kundu" userId="S::akundu@lincoln.ac.uk::7711caf6-27d3-4e4b-bb71-3e879f0b2abd" providerId="AD" clId="Web-{0DBF748D-1A2E-B3A0-8CD1-2E1A11BF4090}" dt="2024-04-03T15:20:26.110" v="2237" actId="20577"/>
        <pc:sldMkLst>
          <pc:docMk/>
          <pc:sldMk cId="2425885605" sldId="257"/>
        </pc:sldMkLst>
        <pc:spChg chg="mod">
          <ac:chgData name="Ayan Kundu" userId="S::akundu@lincoln.ac.uk::7711caf6-27d3-4e4b-bb71-3e879f0b2abd" providerId="AD" clId="Web-{0DBF748D-1A2E-B3A0-8CD1-2E1A11BF4090}" dt="2024-04-03T15:20:26.110" v="2237" actId="20577"/>
          <ac:spMkLst>
            <pc:docMk/>
            <pc:sldMk cId="2425885605" sldId="257"/>
            <ac:spMk id="3" creationId="{EFBC2496-5E8B-3964-BF14-EFD5E7F71CBD}"/>
          </ac:spMkLst>
        </pc:spChg>
      </pc:sldChg>
      <pc:sldChg chg="modSp">
        <pc:chgData name="Ayan Kundu" userId="S::akundu@lincoln.ac.uk::7711caf6-27d3-4e4b-bb71-3e879f0b2abd" providerId="AD" clId="Web-{0DBF748D-1A2E-B3A0-8CD1-2E1A11BF4090}" dt="2024-04-03T15:27:40.498" v="2328" actId="20577"/>
        <pc:sldMkLst>
          <pc:docMk/>
          <pc:sldMk cId="3841626944" sldId="258"/>
        </pc:sldMkLst>
        <pc:spChg chg="mod">
          <ac:chgData name="Ayan Kundu" userId="S::akundu@lincoln.ac.uk::7711caf6-27d3-4e4b-bb71-3e879f0b2abd" providerId="AD" clId="Web-{0DBF748D-1A2E-B3A0-8CD1-2E1A11BF4090}" dt="2024-04-03T14:06:36.279" v="1484" actId="20577"/>
          <ac:spMkLst>
            <pc:docMk/>
            <pc:sldMk cId="3841626944" sldId="258"/>
            <ac:spMk id="2" creationId="{E0B009D8-0E1F-3DCD-4C23-9F0A899DDFD4}"/>
          </ac:spMkLst>
        </pc:spChg>
        <pc:spChg chg="mod">
          <ac:chgData name="Ayan Kundu" userId="S::akundu@lincoln.ac.uk::7711caf6-27d3-4e4b-bb71-3e879f0b2abd" providerId="AD" clId="Web-{0DBF748D-1A2E-B3A0-8CD1-2E1A11BF4090}" dt="2024-04-03T15:27:40.498" v="2328" actId="20577"/>
          <ac:spMkLst>
            <pc:docMk/>
            <pc:sldMk cId="3841626944" sldId="258"/>
            <ac:spMk id="3" creationId="{D64A9DFD-2D1C-CAC9-7B33-74403B1AE4E8}"/>
          </ac:spMkLst>
        </pc:spChg>
      </pc:sldChg>
      <pc:sldChg chg="modSp">
        <pc:chgData name="Ayan Kundu" userId="S::akundu@lincoln.ac.uk::7711caf6-27d3-4e4b-bb71-3e879f0b2abd" providerId="AD" clId="Web-{0DBF748D-1A2E-B3A0-8CD1-2E1A11BF4090}" dt="2024-04-03T15:15:19.804" v="2122" actId="1076"/>
        <pc:sldMkLst>
          <pc:docMk/>
          <pc:sldMk cId="3921014816" sldId="259"/>
        </pc:sldMkLst>
        <pc:spChg chg="mod">
          <ac:chgData name="Ayan Kundu" userId="S::akundu@lincoln.ac.uk::7711caf6-27d3-4e4b-bb71-3e879f0b2abd" providerId="AD" clId="Web-{0DBF748D-1A2E-B3A0-8CD1-2E1A11BF4090}" dt="2024-04-03T15:15:19.804" v="2122" actId="1076"/>
          <ac:spMkLst>
            <pc:docMk/>
            <pc:sldMk cId="3921014816" sldId="259"/>
            <ac:spMk id="3" creationId="{D973474E-9F95-ADBC-28A1-8589CB4774A9}"/>
          </ac:spMkLst>
        </pc:spChg>
      </pc:sldChg>
      <pc:sldChg chg="addSp delSp modSp mod setBg">
        <pc:chgData name="Ayan Kundu" userId="S::akundu@lincoln.ac.uk::7711caf6-27d3-4e4b-bb71-3e879f0b2abd" providerId="AD" clId="Web-{0DBF748D-1A2E-B3A0-8CD1-2E1A11BF4090}" dt="2024-04-03T14:02:20.805" v="1351" actId="1076"/>
        <pc:sldMkLst>
          <pc:docMk/>
          <pc:sldMk cId="1233722066" sldId="260"/>
        </pc:sldMkLst>
        <pc:spChg chg="mod">
          <ac:chgData name="Ayan Kundu" userId="S::akundu@lincoln.ac.uk::7711caf6-27d3-4e4b-bb71-3e879f0b2abd" providerId="AD" clId="Web-{0DBF748D-1A2E-B3A0-8CD1-2E1A11BF4090}" dt="2024-04-03T13:48:40.507" v="1205"/>
          <ac:spMkLst>
            <pc:docMk/>
            <pc:sldMk cId="1233722066" sldId="260"/>
            <ac:spMk id="2" creationId="{4A2CBF34-FD1B-B61A-B9E3-7649D1DAC592}"/>
          </ac:spMkLst>
        </pc:spChg>
        <pc:spChg chg="add del mod">
          <ac:chgData name="Ayan Kundu" userId="S::akundu@lincoln.ac.uk::7711caf6-27d3-4e4b-bb71-3e879f0b2abd" providerId="AD" clId="Web-{0DBF748D-1A2E-B3A0-8CD1-2E1A11BF4090}" dt="2024-04-03T13:48:40.507" v="1205"/>
          <ac:spMkLst>
            <pc:docMk/>
            <pc:sldMk cId="1233722066" sldId="260"/>
            <ac:spMk id="3" creationId="{4DB8B2C5-FF76-C74A-8528-8C41A648E227}"/>
          </ac:spMkLst>
        </pc:spChg>
        <pc:graphicFrameChg chg="add mod modGraphic">
          <ac:chgData name="Ayan Kundu" userId="S::akundu@lincoln.ac.uk::7711caf6-27d3-4e4b-bb71-3e879f0b2abd" providerId="AD" clId="Web-{0DBF748D-1A2E-B3A0-8CD1-2E1A11BF4090}" dt="2024-04-03T13:55:13.390" v="1330" actId="1076"/>
          <ac:graphicFrameMkLst>
            <pc:docMk/>
            <pc:sldMk cId="1233722066" sldId="260"/>
            <ac:graphicFrameMk id="6" creationId="{467F70CD-EB19-EDB7-6359-63940EAD3D48}"/>
          </ac:graphicFrameMkLst>
        </pc:graphicFrameChg>
        <pc:picChg chg="add del mod ord modCrop">
          <ac:chgData name="Ayan Kundu" userId="S::akundu@lincoln.ac.uk::7711caf6-27d3-4e4b-bb71-3e879f0b2abd" providerId="AD" clId="Web-{0DBF748D-1A2E-B3A0-8CD1-2E1A11BF4090}" dt="2024-04-03T13:46:42.817" v="1162"/>
          <ac:picMkLst>
            <pc:docMk/>
            <pc:sldMk cId="1233722066" sldId="260"/>
            <ac:picMk id="4" creationId="{C8875F6B-9A4D-AB6D-A3D4-C15B0FAEEBA1}"/>
          </ac:picMkLst>
        </pc:picChg>
        <pc:picChg chg="add del mod">
          <ac:chgData name="Ayan Kundu" userId="S::akundu@lincoln.ac.uk::7711caf6-27d3-4e4b-bb71-3e879f0b2abd" providerId="AD" clId="Web-{0DBF748D-1A2E-B3A0-8CD1-2E1A11BF4090}" dt="2024-04-03T13:48:26.913" v="1204"/>
          <ac:picMkLst>
            <pc:docMk/>
            <pc:sldMk cId="1233722066" sldId="260"/>
            <ac:picMk id="5" creationId="{650417DD-C917-E9F2-92F4-0E69496E2AC2}"/>
          </ac:picMkLst>
        </pc:picChg>
        <pc:picChg chg="add mod">
          <ac:chgData name="Ayan Kundu" userId="S::akundu@lincoln.ac.uk::7711caf6-27d3-4e4b-bb71-3e879f0b2abd" providerId="AD" clId="Web-{0DBF748D-1A2E-B3A0-8CD1-2E1A11BF4090}" dt="2024-04-03T14:00:01.131" v="1346" actId="14100"/>
          <ac:picMkLst>
            <pc:docMk/>
            <pc:sldMk cId="1233722066" sldId="260"/>
            <ac:picMk id="2055" creationId="{9EF1E7B7-9248-595D-FF04-561E590FA949}"/>
          </ac:picMkLst>
        </pc:picChg>
        <pc:picChg chg="add mod">
          <ac:chgData name="Ayan Kundu" userId="S::akundu@lincoln.ac.uk::7711caf6-27d3-4e4b-bb71-3e879f0b2abd" providerId="AD" clId="Web-{0DBF748D-1A2E-B3A0-8CD1-2E1A11BF4090}" dt="2024-04-03T13:59:54.552" v="1345" actId="1076"/>
          <ac:picMkLst>
            <pc:docMk/>
            <pc:sldMk cId="1233722066" sldId="260"/>
            <ac:picMk id="2098" creationId="{152A82BA-56D3-B3A7-4C6A-CD0BC8B86E2C}"/>
          </ac:picMkLst>
        </pc:picChg>
        <pc:picChg chg="add mod">
          <ac:chgData name="Ayan Kundu" userId="S::akundu@lincoln.ac.uk::7711caf6-27d3-4e4b-bb71-3e879f0b2abd" providerId="AD" clId="Web-{0DBF748D-1A2E-B3A0-8CD1-2E1A11BF4090}" dt="2024-04-03T13:59:48.099" v="1344" actId="14100"/>
          <ac:picMkLst>
            <pc:docMk/>
            <pc:sldMk cId="1233722066" sldId="260"/>
            <ac:picMk id="2099" creationId="{7C664D14-8445-2529-EF49-A44B214F457F}"/>
          </ac:picMkLst>
        </pc:picChg>
        <pc:picChg chg="add mod">
          <ac:chgData name="Ayan Kundu" userId="S::akundu@lincoln.ac.uk::7711caf6-27d3-4e4b-bb71-3e879f0b2abd" providerId="AD" clId="Web-{0DBF748D-1A2E-B3A0-8CD1-2E1A11BF4090}" dt="2024-04-03T14:02:20.805" v="1351" actId="1076"/>
          <ac:picMkLst>
            <pc:docMk/>
            <pc:sldMk cId="1233722066" sldId="260"/>
            <ac:picMk id="2100" creationId="{3CBDC8DC-BB4E-8ACB-F50A-9ABEAD352D4A}"/>
          </ac:picMkLst>
        </pc:picChg>
      </pc:sldChg>
      <pc:sldChg chg="addSp modSp">
        <pc:chgData name="Ayan Kundu" userId="S::akundu@lincoln.ac.uk::7711caf6-27d3-4e4b-bb71-3e879f0b2abd" providerId="AD" clId="Web-{0DBF748D-1A2E-B3A0-8CD1-2E1A11BF4090}" dt="2024-04-03T14:04:30.136" v="1458"/>
        <pc:sldMkLst>
          <pc:docMk/>
          <pc:sldMk cId="86917604" sldId="261"/>
        </pc:sldMkLst>
        <pc:spChg chg="add mod">
          <ac:chgData name="Ayan Kundu" userId="S::akundu@lincoln.ac.uk::7711caf6-27d3-4e4b-bb71-3e879f0b2abd" providerId="AD" clId="Web-{0DBF748D-1A2E-B3A0-8CD1-2E1A11BF4090}" dt="2024-04-03T13:08:27.080" v="997" actId="20577"/>
          <ac:spMkLst>
            <pc:docMk/>
            <pc:sldMk cId="86917604" sldId="261"/>
            <ac:spMk id="3" creationId="{8612A756-100F-6896-29D6-B28386CC61E4}"/>
          </ac:spMkLst>
        </pc:spChg>
        <pc:graphicFrameChg chg="mod modGraphic">
          <ac:chgData name="Ayan Kundu" userId="S::akundu@lincoln.ac.uk::7711caf6-27d3-4e4b-bb71-3e879f0b2abd" providerId="AD" clId="Web-{0DBF748D-1A2E-B3A0-8CD1-2E1A11BF4090}" dt="2024-04-03T14:04:30.136" v="1458"/>
          <ac:graphicFrameMkLst>
            <pc:docMk/>
            <pc:sldMk cId="86917604" sldId="261"/>
            <ac:graphicFrameMk id="4" creationId="{19C39B63-7C8A-9D33-825F-F834B5E50E1F}"/>
          </ac:graphicFrameMkLst>
        </pc:graphicFrameChg>
      </pc:sldChg>
      <pc:sldChg chg="modSp mod modShow">
        <pc:chgData name="Ayan Kundu" userId="S::akundu@lincoln.ac.uk::7711caf6-27d3-4e4b-bb71-3e879f0b2abd" providerId="AD" clId="Web-{0DBF748D-1A2E-B3A0-8CD1-2E1A11BF4090}" dt="2024-04-03T14:56:00.036" v="1753"/>
        <pc:sldMkLst>
          <pc:docMk/>
          <pc:sldMk cId="1880522935" sldId="262"/>
        </pc:sldMkLst>
        <pc:spChg chg="mod">
          <ac:chgData name="Ayan Kundu" userId="S::akundu@lincoln.ac.uk::7711caf6-27d3-4e4b-bb71-3e879f0b2abd" providerId="AD" clId="Web-{0DBF748D-1A2E-B3A0-8CD1-2E1A11BF4090}" dt="2024-04-03T14:55:55.114" v="1752" actId="20577"/>
          <ac:spMkLst>
            <pc:docMk/>
            <pc:sldMk cId="1880522935" sldId="262"/>
            <ac:spMk id="3" creationId="{FCF09D6D-6319-16C6-24E7-F458BF50B784}"/>
          </ac:spMkLst>
        </pc:spChg>
      </pc:sldChg>
      <pc:sldChg chg="addSp modSp mod modShow">
        <pc:chgData name="Ayan Kundu" userId="S::akundu@lincoln.ac.uk::7711caf6-27d3-4e4b-bb71-3e879f0b2abd" providerId="AD" clId="Web-{0DBF748D-1A2E-B3A0-8CD1-2E1A11BF4090}" dt="2024-04-03T15:17:27.058" v="2199"/>
        <pc:sldMkLst>
          <pc:docMk/>
          <pc:sldMk cId="2260253392" sldId="263"/>
        </pc:sldMkLst>
        <pc:spChg chg="mod">
          <ac:chgData name="Ayan Kundu" userId="S::akundu@lincoln.ac.uk::7711caf6-27d3-4e4b-bb71-3e879f0b2abd" providerId="AD" clId="Web-{0DBF748D-1A2E-B3A0-8CD1-2E1A11BF4090}" dt="2024-04-03T15:12:13.002" v="2018" actId="14100"/>
          <ac:spMkLst>
            <pc:docMk/>
            <pc:sldMk cId="2260253392" sldId="263"/>
            <ac:spMk id="3" creationId="{138B32E2-86AE-5683-1AE3-E84D78450633}"/>
          </ac:spMkLst>
        </pc:spChg>
        <pc:graphicFrameChg chg="mod modGraphic">
          <ac:chgData name="Ayan Kundu" userId="S::akundu@lincoln.ac.uk::7711caf6-27d3-4e4b-bb71-3e879f0b2abd" providerId="AD" clId="Web-{0DBF748D-1A2E-B3A0-8CD1-2E1A11BF4090}" dt="2024-04-03T15:10:21.186" v="1915"/>
          <ac:graphicFrameMkLst>
            <pc:docMk/>
            <pc:sldMk cId="2260253392" sldId="263"/>
            <ac:graphicFrameMk id="4" creationId="{E113394F-C8C6-79AC-59AE-461C7BBEB8A2}"/>
          </ac:graphicFrameMkLst>
        </pc:graphicFrameChg>
        <pc:graphicFrameChg chg="add mod modGraphic">
          <ac:chgData name="Ayan Kundu" userId="S::akundu@lincoln.ac.uk::7711caf6-27d3-4e4b-bb71-3e879f0b2abd" providerId="AD" clId="Web-{0DBF748D-1A2E-B3A0-8CD1-2E1A11BF4090}" dt="2024-04-03T15:17:27.058" v="2199"/>
          <ac:graphicFrameMkLst>
            <pc:docMk/>
            <pc:sldMk cId="2260253392" sldId="263"/>
            <ac:graphicFrameMk id="5" creationId="{B2FDDF66-4F98-AF0A-FD6D-BD2151BB2A85}"/>
          </ac:graphicFrameMkLst>
        </pc:graphicFrameChg>
      </pc:sldChg>
      <pc:sldChg chg="modSp mod modShow">
        <pc:chgData name="Ayan Kundu" userId="S::akundu@lincoln.ac.uk::7711caf6-27d3-4e4b-bb71-3e879f0b2abd" providerId="AD" clId="Web-{0DBF748D-1A2E-B3A0-8CD1-2E1A11BF4090}" dt="2024-04-03T15:26:16.355" v="2307"/>
        <pc:sldMkLst>
          <pc:docMk/>
          <pc:sldMk cId="1344137916" sldId="264"/>
        </pc:sldMkLst>
        <pc:spChg chg="mod">
          <ac:chgData name="Ayan Kundu" userId="S::akundu@lincoln.ac.uk::7711caf6-27d3-4e4b-bb71-3e879f0b2abd" providerId="AD" clId="Web-{0DBF748D-1A2E-B3A0-8CD1-2E1A11BF4090}" dt="2024-04-03T15:26:03.292" v="2304" actId="20577"/>
          <ac:spMkLst>
            <pc:docMk/>
            <pc:sldMk cId="1344137916" sldId="264"/>
            <ac:spMk id="3" creationId="{1059E0B4-D988-9172-1930-BD25F912C938}"/>
          </ac:spMkLst>
        </pc:spChg>
        <pc:graphicFrameChg chg="mod modGraphic">
          <ac:chgData name="Ayan Kundu" userId="S::akundu@lincoln.ac.uk::7711caf6-27d3-4e4b-bb71-3e879f0b2abd" providerId="AD" clId="Web-{0DBF748D-1A2E-B3A0-8CD1-2E1A11BF4090}" dt="2024-04-03T15:26:09.370" v="2306" actId="1076"/>
          <ac:graphicFrameMkLst>
            <pc:docMk/>
            <pc:sldMk cId="1344137916" sldId="264"/>
            <ac:graphicFrameMk id="4" creationId="{DFADC2C9-4313-A85D-E133-CEBED6A21A7F}"/>
          </ac:graphicFrameMkLst>
        </pc:graphicFrameChg>
      </pc:sldChg>
    </pc:docChg>
  </pc:docChgLst>
  <pc:docChgLst>
    <pc:chgData name="Ayan Kundu" userId="S::akundu@lincoln.ac.uk::7711caf6-27d3-4e4b-bb71-3e879f0b2abd" providerId="AD" clId="Web-{BA0F5EC3-3B09-F2FF-23E3-465AE02FF959}"/>
    <pc:docChg chg="addSld modSld sldOrd addSection modSection">
      <pc:chgData name="Ayan Kundu" userId="S::akundu@lincoln.ac.uk::7711caf6-27d3-4e4b-bb71-3e879f0b2abd" providerId="AD" clId="Web-{BA0F5EC3-3B09-F2FF-23E3-465AE02FF959}" dt="2024-04-03T11:41:16.430" v="1901"/>
      <pc:docMkLst>
        <pc:docMk/>
      </pc:docMkLst>
      <pc:sldChg chg="addSp delSp modSp">
        <pc:chgData name="Ayan Kundu" userId="S::akundu@lincoln.ac.uk::7711caf6-27d3-4e4b-bb71-3e879f0b2abd" providerId="AD" clId="Web-{BA0F5EC3-3B09-F2FF-23E3-465AE02FF959}" dt="2024-04-03T10:54:19.212" v="1536" actId="20577"/>
        <pc:sldMkLst>
          <pc:docMk/>
          <pc:sldMk cId="3601082625" sldId="256"/>
        </pc:sldMkLst>
        <pc:spChg chg="mod">
          <ac:chgData name="Ayan Kundu" userId="S::akundu@lincoln.ac.uk::7711caf6-27d3-4e4b-bb71-3e879f0b2abd" providerId="AD" clId="Web-{BA0F5EC3-3B09-F2FF-23E3-465AE02FF959}" dt="2024-04-03T09:38:04.607" v="10" actId="20577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Ayan Kundu" userId="S::akundu@lincoln.ac.uk::7711caf6-27d3-4e4b-bb71-3e879f0b2abd" providerId="AD" clId="Web-{BA0F5EC3-3B09-F2FF-23E3-465AE02FF959}" dt="2024-04-03T10:54:19.212" v="1536" actId="20577"/>
          <ac:spMkLst>
            <pc:docMk/>
            <pc:sldMk cId="3601082625" sldId="256"/>
            <ac:spMk id="3" creationId="{00000000-0000-0000-0000-000000000000}"/>
          </ac:spMkLst>
        </pc:spChg>
        <pc:spChg chg="add del">
          <ac:chgData name="Ayan Kundu" userId="S::akundu@lincoln.ac.uk::7711caf6-27d3-4e4b-bb71-3e879f0b2abd" providerId="AD" clId="Web-{BA0F5EC3-3B09-F2FF-23E3-465AE02FF959}" dt="2024-04-03T10:54:09.884" v="1535"/>
          <ac:spMkLst>
            <pc:docMk/>
            <pc:sldMk cId="3601082625" sldId="256"/>
            <ac:spMk id="4" creationId="{6AA3D0F8-4C3D-6536-8B5A-3ECE10893F5D}"/>
          </ac:spMkLst>
        </pc:spChg>
      </pc:sldChg>
      <pc:sldChg chg="modSp new">
        <pc:chgData name="Ayan Kundu" userId="S::akundu@lincoln.ac.uk::7711caf6-27d3-4e4b-bb71-3e879f0b2abd" providerId="AD" clId="Web-{BA0F5EC3-3B09-F2FF-23E3-465AE02FF959}" dt="2024-04-03T10:53:39.633" v="1533" actId="20577"/>
        <pc:sldMkLst>
          <pc:docMk/>
          <pc:sldMk cId="2425885605" sldId="257"/>
        </pc:sldMkLst>
        <pc:spChg chg="mod">
          <ac:chgData name="Ayan Kundu" userId="S::akundu@lincoln.ac.uk::7711caf6-27d3-4e4b-bb71-3e879f0b2abd" providerId="AD" clId="Web-{BA0F5EC3-3B09-F2FF-23E3-465AE02FF959}" dt="2024-04-03T09:47:13.344" v="115" actId="20577"/>
          <ac:spMkLst>
            <pc:docMk/>
            <pc:sldMk cId="2425885605" sldId="257"/>
            <ac:spMk id="2" creationId="{DD842CCB-4665-C0CA-5749-11036062CF5A}"/>
          </ac:spMkLst>
        </pc:spChg>
        <pc:spChg chg="mod">
          <ac:chgData name="Ayan Kundu" userId="S::akundu@lincoln.ac.uk::7711caf6-27d3-4e4b-bb71-3e879f0b2abd" providerId="AD" clId="Web-{BA0F5EC3-3B09-F2FF-23E3-465AE02FF959}" dt="2024-04-03T10:53:39.633" v="1533" actId="20577"/>
          <ac:spMkLst>
            <pc:docMk/>
            <pc:sldMk cId="2425885605" sldId="257"/>
            <ac:spMk id="3" creationId="{EFBC2496-5E8B-3964-BF14-EFD5E7F71CBD}"/>
          </ac:spMkLst>
        </pc:spChg>
      </pc:sldChg>
      <pc:sldChg chg="modSp new ord">
        <pc:chgData name="Ayan Kundu" userId="S::akundu@lincoln.ac.uk::7711caf6-27d3-4e4b-bb71-3e879f0b2abd" providerId="AD" clId="Web-{BA0F5EC3-3B09-F2FF-23E3-465AE02FF959}" dt="2024-04-03T11:39:41.598" v="1895"/>
        <pc:sldMkLst>
          <pc:docMk/>
          <pc:sldMk cId="3841626944" sldId="258"/>
        </pc:sldMkLst>
        <pc:spChg chg="mod">
          <ac:chgData name="Ayan Kundu" userId="S::akundu@lincoln.ac.uk::7711caf6-27d3-4e4b-bb71-3e879f0b2abd" providerId="AD" clId="Web-{BA0F5EC3-3B09-F2FF-23E3-465AE02FF959}" dt="2024-04-03T09:41:16.489" v="70" actId="20577"/>
          <ac:spMkLst>
            <pc:docMk/>
            <pc:sldMk cId="3841626944" sldId="258"/>
            <ac:spMk id="2" creationId="{E0B009D8-0E1F-3DCD-4C23-9F0A899DDFD4}"/>
          </ac:spMkLst>
        </pc:spChg>
        <pc:spChg chg="mod">
          <ac:chgData name="Ayan Kundu" userId="S::akundu@lincoln.ac.uk::7711caf6-27d3-4e4b-bb71-3e879f0b2abd" providerId="AD" clId="Web-{BA0F5EC3-3B09-F2FF-23E3-465AE02FF959}" dt="2024-04-03T11:23:47.707" v="1656" actId="20577"/>
          <ac:spMkLst>
            <pc:docMk/>
            <pc:sldMk cId="3841626944" sldId="258"/>
            <ac:spMk id="3" creationId="{D64A9DFD-2D1C-CAC9-7B33-74403B1AE4E8}"/>
          </ac:spMkLst>
        </pc:spChg>
      </pc:sldChg>
      <pc:sldChg chg="modSp new ord">
        <pc:chgData name="Ayan Kundu" userId="S::akundu@lincoln.ac.uk::7711caf6-27d3-4e4b-bb71-3e879f0b2abd" providerId="AD" clId="Web-{BA0F5EC3-3B09-F2FF-23E3-465AE02FF959}" dt="2024-04-03T11:39:16.973" v="1893"/>
        <pc:sldMkLst>
          <pc:docMk/>
          <pc:sldMk cId="3921014816" sldId="259"/>
        </pc:sldMkLst>
        <pc:spChg chg="mod">
          <ac:chgData name="Ayan Kundu" userId="S::akundu@lincoln.ac.uk::7711caf6-27d3-4e4b-bb71-3e879f0b2abd" providerId="AD" clId="Web-{BA0F5EC3-3B09-F2FF-23E3-465AE02FF959}" dt="2024-04-03T09:41:34.661" v="78" actId="20577"/>
          <ac:spMkLst>
            <pc:docMk/>
            <pc:sldMk cId="3921014816" sldId="259"/>
            <ac:spMk id="2" creationId="{CAAA394B-E065-C3F7-7108-45A76329710B}"/>
          </ac:spMkLst>
        </pc:spChg>
        <pc:spChg chg="mod">
          <ac:chgData name="Ayan Kundu" userId="S::akundu@lincoln.ac.uk::7711caf6-27d3-4e4b-bb71-3e879f0b2abd" providerId="AD" clId="Web-{BA0F5EC3-3B09-F2FF-23E3-465AE02FF959}" dt="2024-04-03T11:36:28.545" v="1836" actId="20577"/>
          <ac:spMkLst>
            <pc:docMk/>
            <pc:sldMk cId="3921014816" sldId="259"/>
            <ac:spMk id="3" creationId="{D973474E-9F95-ADBC-28A1-8589CB4774A9}"/>
          </ac:spMkLst>
        </pc:spChg>
      </pc:sldChg>
      <pc:sldChg chg="modSp new ord">
        <pc:chgData name="Ayan Kundu" userId="S::akundu@lincoln.ac.uk::7711caf6-27d3-4e4b-bb71-3e879f0b2abd" providerId="AD" clId="Web-{BA0F5EC3-3B09-F2FF-23E3-465AE02FF959}" dt="2024-04-03T11:39:14.457" v="1892"/>
        <pc:sldMkLst>
          <pc:docMk/>
          <pc:sldMk cId="1233722066" sldId="260"/>
        </pc:sldMkLst>
        <pc:spChg chg="mod">
          <ac:chgData name="Ayan Kundu" userId="S::akundu@lincoln.ac.uk::7711caf6-27d3-4e4b-bb71-3e879f0b2abd" providerId="AD" clId="Web-{BA0F5EC3-3B09-F2FF-23E3-465AE02FF959}" dt="2024-04-03T09:42:35.882" v="84" actId="20577"/>
          <ac:spMkLst>
            <pc:docMk/>
            <pc:sldMk cId="1233722066" sldId="260"/>
            <ac:spMk id="2" creationId="{4A2CBF34-FD1B-B61A-B9E3-7649D1DAC592}"/>
          </ac:spMkLst>
        </pc:spChg>
      </pc:sldChg>
      <pc:sldChg chg="addSp delSp modSp new">
        <pc:chgData name="Ayan Kundu" userId="S::akundu@lincoln.ac.uk::7711caf6-27d3-4e4b-bb71-3e879f0b2abd" providerId="AD" clId="Web-{BA0F5EC3-3B09-F2FF-23E3-465AE02FF959}" dt="2024-04-03T11:41:16.430" v="1901"/>
        <pc:sldMkLst>
          <pc:docMk/>
          <pc:sldMk cId="86917604" sldId="261"/>
        </pc:sldMkLst>
        <pc:spChg chg="mod">
          <ac:chgData name="Ayan Kundu" userId="S::akundu@lincoln.ac.uk::7711caf6-27d3-4e4b-bb71-3e879f0b2abd" providerId="AD" clId="Web-{BA0F5EC3-3B09-F2FF-23E3-465AE02FF959}" dt="2024-04-03T09:42:48.398" v="90" actId="20577"/>
          <ac:spMkLst>
            <pc:docMk/>
            <pc:sldMk cId="86917604" sldId="261"/>
            <ac:spMk id="2" creationId="{F632F988-73A1-C7E4-3FBD-5524B13E0A88}"/>
          </ac:spMkLst>
        </pc:spChg>
        <pc:spChg chg="del mod">
          <ac:chgData name="Ayan Kundu" userId="S::akundu@lincoln.ac.uk::7711caf6-27d3-4e4b-bb71-3e879f0b2abd" providerId="AD" clId="Web-{BA0F5EC3-3B09-F2FF-23E3-465AE02FF959}" dt="2024-04-03T11:41:09.476" v="1900"/>
          <ac:spMkLst>
            <pc:docMk/>
            <pc:sldMk cId="86917604" sldId="261"/>
            <ac:spMk id="3" creationId="{F1E6F4C3-2E2A-B3E8-44D2-D8FCE6AD307C}"/>
          </ac:spMkLst>
        </pc:spChg>
        <pc:graphicFrameChg chg="add mod modGraphic">
          <ac:chgData name="Ayan Kundu" userId="S::akundu@lincoln.ac.uk::7711caf6-27d3-4e4b-bb71-3e879f0b2abd" providerId="AD" clId="Web-{BA0F5EC3-3B09-F2FF-23E3-465AE02FF959}" dt="2024-04-03T11:41:16.430" v="1901"/>
          <ac:graphicFrameMkLst>
            <pc:docMk/>
            <pc:sldMk cId="86917604" sldId="261"/>
            <ac:graphicFrameMk id="4" creationId="{19C39B63-7C8A-9D33-825F-F834B5E50E1F}"/>
          </ac:graphicFrameMkLst>
        </pc:graphicFrameChg>
      </pc:sldChg>
      <pc:sldChg chg="modSp new ord">
        <pc:chgData name="Ayan Kundu" userId="S::akundu@lincoln.ac.uk::7711caf6-27d3-4e4b-bb71-3e879f0b2abd" providerId="AD" clId="Web-{BA0F5EC3-3B09-F2FF-23E3-465AE02FF959}" dt="2024-04-03T10:29:18.225" v="974" actId="20577"/>
        <pc:sldMkLst>
          <pc:docMk/>
          <pc:sldMk cId="1880522935" sldId="262"/>
        </pc:sldMkLst>
        <pc:spChg chg="mod">
          <ac:chgData name="Ayan Kundu" userId="S::akundu@lincoln.ac.uk::7711caf6-27d3-4e4b-bb71-3e879f0b2abd" providerId="AD" clId="Web-{BA0F5EC3-3B09-F2FF-23E3-465AE02FF959}" dt="2024-04-03T09:43:05.726" v="97" actId="20577"/>
          <ac:spMkLst>
            <pc:docMk/>
            <pc:sldMk cId="1880522935" sldId="262"/>
            <ac:spMk id="2" creationId="{E3B4338F-C597-B28A-3DE2-657A50BAFC25}"/>
          </ac:spMkLst>
        </pc:spChg>
        <pc:spChg chg="mod">
          <ac:chgData name="Ayan Kundu" userId="S::akundu@lincoln.ac.uk::7711caf6-27d3-4e4b-bb71-3e879f0b2abd" providerId="AD" clId="Web-{BA0F5EC3-3B09-F2FF-23E3-465AE02FF959}" dt="2024-04-03T10:29:18.225" v="974" actId="20577"/>
          <ac:spMkLst>
            <pc:docMk/>
            <pc:sldMk cId="1880522935" sldId="262"/>
            <ac:spMk id="3" creationId="{FCF09D6D-6319-16C6-24E7-F458BF50B784}"/>
          </ac:spMkLst>
        </pc:spChg>
      </pc:sldChg>
      <pc:sldChg chg="addSp modSp new ord">
        <pc:chgData name="Ayan Kundu" userId="S::akundu@lincoln.ac.uk::7711caf6-27d3-4e4b-bb71-3e879f0b2abd" providerId="AD" clId="Web-{BA0F5EC3-3B09-F2FF-23E3-465AE02FF959}" dt="2024-04-03T11:39:39.458" v="1894"/>
        <pc:sldMkLst>
          <pc:docMk/>
          <pc:sldMk cId="2260253392" sldId="263"/>
        </pc:sldMkLst>
        <pc:spChg chg="mod">
          <ac:chgData name="Ayan Kundu" userId="S::akundu@lincoln.ac.uk::7711caf6-27d3-4e4b-bb71-3e879f0b2abd" providerId="AD" clId="Web-{BA0F5EC3-3B09-F2FF-23E3-465AE02FF959}" dt="2024-04-03T09:46:45.202" v="110" actId="20577"/>
          <ac:spMkLst>
            <pc:docMk/>
            <pc:sldMk cId="2260253392" sldId="263"/>
            <ac:spMk id="2" creationId="{FC2D226B-BF49-DD18-F572-9479425F033A}"/>
          </ac:spMkLst>
        </pc:spChg>
        <pc:spChg chg="mod">
          <ac:chgData name="Ayan Kundu" userId="S::akundu@lincoln.ac.uk::7711caf6-27d3-4e4b-bb71-3e879f0b2abd" providerId="AD" clId="Web-{BA0F5EC3-3B09-F2FF-23E3-465AE02FF959}" dt="2024-04-03T10:09:58.514" v="537" actId="20577"/>
          <ac:spMkLst>
            <pc:docMk/>
            <pc:sldMk cId="2260253392" sldId="263"/>
            <ac:spMk id="3" creationId="{138B32E2-86AE-5683-1AE3-E84D78450633}"/>
          </ac:spMkLst>
        </pc:spChg>
        <pc:graphicFrameChg chg="add mod modGraphic">
          <ac:chgData name="Ayan Kundu" userId="S::akundu@lincoln.ac.uk::7711caf6-27d3-4e4b-bb71-3e879f0b2abd" providerId="AD" clId="Web-{BA0F5EC3-3B09-F2FF-23E3-465AE02FF959}" dt="2024-04-03T10:18:34.719" v="760"/>
          <ac:graphicFrameMkLst>
            <pc:docMk/>
            <pc:sldMk cId="2260253392" sldId="263"/>
            <ac:graphicFrameMk id="4" creationId="{E113394F-C8C6-79AC-59AE-461C7BBEB8A2}"/>
          </ac:graphicFrameMkLst>
        </pc:graphicFrameChg>
      </pc:sldChg>
      <pc:sldChg chg="addSp modSp new ord">
        <pc:chgData name="Ayan Kundu" userId="S::akundu@lincoln.ac.uk::7711caf6-27d3-4e4b-bb71-3e879f0b2abd" providerId="AD" clId="Web-{BA0F5EC3-3B09-F2FF-23E3-465AE02FF959}" dt="2024-04-03T11:39:00.613" v="1891" actId="20577"/>
        <pc:sldMkLst>
          <pc:docMk/>
          <pc:sldMk cId="1344137916" sldId="264"/>
        </pc:sldMkLst>
        <pc:spChg chg="mod">
          <ac:chgData name="Ayan Kundu" userId="S::akundu@lincoln.ac.uk::7711caf6-27d3-4e4b-bb71-3e879f0b2abd" providerId="AD" clId="Web-{BA0F5EC3-3B09-F2FF-23E3-465AE02FF959}" dt="2024-04-03T09:48:28.284" v="127" actId="20577"/>
          <ac:spMkLst>
            <pc:docMk/>
            <pc:sldMk cId="1344137916" sldId="264"/>
            <ac:spMk id="2" creationId="{4080A74E-D123-A4B3-6B63-491829FE7115}"/>
          </ac:spMkLst>
        </pc:spChg>
        <pc:spChg chg="mod">
          <ac:chgData name="Ayan Kundu" userId="S::akundu@lincoln.ac.uk::7711caf6-27d3-4e4b-bb71-3e879f0b2abd" providerId="AD" clId="Web-{BA0F5EC3-3B09-F2FF-23E3-465AE02FF959}" dt="2024-04-03T11:39:00.613" v="1891" actId="20577"/>
          <ac:spMkLst>
            <pc:docMk/>
            <pc:sldMk cId="1344137916" sldId="264"/>
            <ac:spMk id="3" creationId="{1059E0B4-D988-9172-1930-BD25F912C938}"/>
          </ac:spMkLst>
        </pc:spChg>
        <pc:graphicFrameChg chg="add mod modGraphic">
          <ac:chgData name="Ayan Kundu" userId="S::akundu@lincoln.ac.uk::7711caf6-27d3-4e4b-bb71-3e879f0b2abd" providerId="AD" clId="Web-{BA0F5EC3-3B09-F2FF-23E3-465AE02FF959}" dt="2024-04-03T11:36:48.952" v="1838" actId="1076"/>
          <ac:graphicFrameMkLst>
            <pc:docMk/>
            <pc:sldMk cId="1344137916" sldId="264"/>
            <ac:graphicFrameMk id="4" creationId="{DFADC2C9-4313-A85D-E133-CEBED6A21A7F}"/>
          </ac:graphicFrameMkLst>
        </pc:graphicFrameChg>
      </pc:sldChg>
      <pc:sldChg chg="modSp new">
        <pc:chgData name="Ayan Kundu" userId="S::akundu@lincoln.ac.uk::7711caf6-27d3-4e4b-bb71-3e879f0b2abd" providerId="AD" clId="Web-{BA0F5EC3-3B09-F2FF-23E3-465AE02FF959}" dt="2024-04-03T09:58:23.601" v="350" actId="20577"/>
        <pc:sldMkLst>
          <pc:docMk/>
          <pc:sldMk cId="1388233364" sldId="265"/>
        </pc:sldMkLst>
        <pc:spChg chg="mod">
          <ac:chgData name="Ayan Kundu" userId="S::akundu@lincoln.ac.uk::7711caf6-27d3-4e4b-bb71-3e879f0b2abd" providerId="AD" clId="Web-{BA0F5EC3-3B09-F2FF-23E3-465AE02FF959}" dt="2024-04-03T09:49:41.849" v="134" actId="20577"/>
          <ac:spMkLst>
            <pc:docMk/>
            <pc:sldMk cId="1388233364" sldId="265"/>
            <ac:spMk id="2" creationId="{AFB605F5-C39B-7380-69AC-3E7350C124E9}"/>
          </ac:spMkLst>
        </pc:spChg>
        <pc:spChg chg="mod">
          <ac:chgData name="Ayan Kundu" userId="S::akundu@lincoln.ac.uk::7711caf6-27d3-4e4b-bb71-3e879f0b2abd" providerId="AD" clId="Web-{BA0F5EC3-3B09-F2FF-23E3-465AE02FF959}" dt="2024-04-03T09:58:23.601" v="350" actId="20577"/>
          <ac:spMkLst>
            <pc:docMk/>
            <pc:sldMk cId="1388233364" sldId="265"/>
            <ac:spMk id="3" creationId="{E279EBF4-16E4-1CC6-5810-BE58C649D102}"/>
          </ac:spMkLst>
        </pc:spChg>
      </pc:sldChg>
    </pc:docChg>
  </pc:docChgLst>
  <pc:docChgLst>
    <pc:chgData name="Ayan Kundu" userId="S::akundu@lincoln.ac.uk::7711caf6-27d3-4e4b-bb71-3e879f0b2abd" providerId="AD" clId="Web-{94932BFD-BEF1-1712-B45D-1213E85D8A58}"/>
    <pc:docChg chg="addSld delSld modSld modSection">
      <pc:chgData name="Ayan Kundu" userId="S::akundu@lincoln.ac.uk::7711caf6-27d3-4e4b-bb71-3e879f0b2abd" providerId="AD" clId="Web-{94932BFD-BEF1-1712-B45D-1213E85D8A58}" dt="2024-04-04T16:36:17.152" v="1163"/>
      <pc:docMkLst>
        <pc:docMk/>
      </pc:docMkLst>
      <pc:sldChg chg="modSp">
        <pc:chgData name="Ayan Kundu" userId="S::akundu@lincoln.ac.uk::7711caf6-27d3-4e4b-bb71-3e879f0b2abd" providerId="AD" clId="Web-{94932BFD-BEF1-1712-B45D-1213E85D8A58}" dt="2024-04-04T13:00:49.598" v="43" actId="20577"/>
        <pc:sldMkLst>
          <pc:docMk/>
          <pc:sldMk cId="3601082625" sldId="256"/>
        </pc:sldMkLst>
        <pc:spChg chg="mod">
          <ac:chgData name="Ayan Kundu" userId="S::akundu@lincoln.ac.uk::7711caf6-27d3-4e4b-bb71-3e879f0b2abd" providerId="AD" clId="Web-{94932BFD-BEF1-1712-B45D-1213E85D8A58}" dt="2024-04-04T13:00:49.598" v="43" actId="20577"/>
          <ac:spMkLst>
            <pc:docMk/>
            <pc:sldMk cId="3601082625" sldId="256"/>
            <ac:spMk id="3" creationId="{00000000-0000-0000-0000-000000000000}"/>
          </ac:spMkLst>
        </pc:spChg>
      </pc:sldChg>
      <pc:sldChg chg="modSp mod modShow">
        <pc:chgData name="Ayan Kundu" userId="S::akundu@lincoln.ac.uk::7711caf6-27d3-4e4b-bb71-3e879f0b2abd" providerId="AD" clId="Web-{94932BFD-BEF1-1712-B45D-1213E85D8A58}" dt="2024-04-04T13:03:01.857" v="70"/>
        <pc:sldMkLst>
          <pc:docMk/>
          <pc:sldMk cId="2425885605" sldId="257"/>
        </pc:sldMkLst>
        <pc:spChg chg="mod">
          <ac:chgData name="Ayan Kundu" userId="S::akundu@lincoln.ac.uk::7711caf6-27d3-4e4b-bb71-3e879f0b2abd" providerId="AD" clId="Web-{94932BFD-BEF1-1712-B45D-1213E85D8A58}" dt="2024-04-04T13:03:00.372" v="69" actId="20577"/>
          <ac:spMkLst>
            <pc:docMk/>
            <pc:sldMk cId="2425885605" sldId="257"/>
            <ac:spMk id="3" creationId="{EFBC2496-5E8B-3964-BF14-EFD5E7F71CBD}"/>
          </ac:spMkLst>
        </pc:spChg>
      </pc:sldChg>
      <pc:sldChg chg="modSp mod modShow">
        <pc:chgData name="Ayan Kundu" userId="S::akundu@lincoln.ac.uk::7711caf6-27d3-4e4b-bb71-3e879f0b2abd" providerId="AD" clId="Web-{94932BFD-BEF1-1712-B45D-1213E85D8A58}" dt="2024-04-04T13:10:47.057" v="312"/>
        <pc:sldMkLst>
          <pc:docMk/>
          <pc:sldMk cId="3841626944" sldId="258"/>
        </pc:sldMkLst>
        <pc:spChg chg="mod">
          <ac:chgData name="Ayan Kundu" userId="S::akundu@lincoln.ac.uk::7711caf6-27d3-4e4b-bb71-3e879f0b2abd" providerId="AD" clId="Web-{94932BFD-BEF1-1712-B45D-1213E85D8A58}" dt="2024-04-04T13:10:42.557" v="311" actId="20577"/>
          <ac:spMkLst>
            <pc:docMk/>
            <pc:sldMk cId="3841626944" sldId="258"/>
            <ac:spMk id="3" creationId="{D64A9DFD-2D1C-CAC9-7B33-74403B1AE4E8}"/>
          </ac:spMkLst>
        </pc:spChg>
      </pc:sldChg>
      <pc:sldChg chg="modSp mod modShow">
        <pc:chgData name="Ayan Kundu" userId="S::akundu@lincoln.ac.uk::7711caf6-27d3-4e4b-bb71-3e879f0b2abd" providerId="AD" clId="Web-{94932BFD-BEF1-1712-B45D-1213E85D8A58}" dt="2024-04-04T16:21:45.300" v="1014" actId="20577"/>
        <pc:sldMkLst>
          <pc:docMk/>
          <pc:sldMk cId="1880522935" sldId="262"/>
        </pc:sldMkLst>
        <pc:spChg chg="mod">
          <ac:chgData name="Ayan Kundu" userId="S::akundu@lincoln.ac.uk::7711caf6-27d3-4e4b-bb71-3e879f0b2abd" providerId="AD" clId="Web-{94932BFD-BEF1-1712-B45D-1213E85D8A58}" dt="2024-04-04T16:21:45.300" v="1014" actId="20577"/>
          <ac:spMkLst>
            <pc:docMk/>
            <pc:sldMk cId="1880522935" sldId="262"/>
            <ac:spMk id="3" creationId="{FCF09D6D-6319-16C6-24E7-F458BF50B784}"/>
          </ac:spMkLst>
        </pc:spChg>
      </pc:sldChg>
      <pc:sldChg chg="addSp delSp modSp mod modShow">
        <pc:chgData name="Ayan Kundu" userId="S::akundu@lincoln.ac.uk::7711caf6-27d3-4e4b-bb71-3e879f0b2abd" providerId="AD" clId="Web-{94932BFD-BEF1-1712-B45D-1213E85D8A58}" dt="2024-04-04T16:36:17.152" v="1163"/>
        <pc:sldMkLst>
          <pc:docMk/>
          <pc:sldMk cId="2260253392" sldId="263"/>
        </pc:sldMkLst>
        <pc:spChg chg="mod">
          <ac:chgData name="Ayan Kundu" userId="S::akundu@lincoln.ac.uk::7711caf6-27d3-4e4b-bb71-3e879f0b2abd" providerId="AD" clId="Web-{94932BFD-BEF1-1712-B45D-1213E85D8A58}" dt="2024-04-04T16:31:32.743" v="1115" actId="20577"/>
          <ac:spMkLst>
            <pc:docMk/>
            <pc:sldMk cId="2260253392" sldId="263"/>
            <ac:spMk id="3" creationId="{138B32E2-86AE-5683-1AE3-E84D78450633}"/>
          </ac:spMkLst>
        </pc:spChg>
        <pc:graphicFrameChg chg="mod modGraphic">
          <ac:chgData name="Ayan Kundu" userId="S::akundu@lincoln.ac.uk::7711caf6-27d3-4e4b-bb71-3e879f0b2abd" providerId="AD" clId="Web-{94932BFD-BEF1-1712-B45D-1213E85D8A58}" dt="2024-04-04T16:36:17.152" v="1163"/>
          <ac:graphicFrameMkLst>
            <pc:docMk/>
            <pc:sldMk cId="2260253392" sldId="263"/>
            <ac:graphicFrameMk id="4" creationId="{E113394F-C8C6-79AC-59AE-461C7BBEB8A2}"/>
          </ac:graphicFrameMkLst>
        </pc:graphicFrameChg>
        <pc:graphicFrameChg chg="del mod modGraphic">
          <ac:chgData name="Ayan Kundu" userId="S::akundu@lincoln.ac.uk::7711caf6-27d3-4e4b-bb71-3e879f0b2abd" providerId="AD" clId="Web-{94932BFD-BEF1-1712-B45D-1213E85D8A58}" dt="2024-04-04T13:18:44.368" v="502"/>
          <ac:graphicFrameMkLst>
            <pc:docMk/>
            <pc:sldMk cId="2260253392" sldId="263"/>
            <ac:graphicFrameMk id="5" creationId="{B2FDDF66-4F98-AF0A-FD6D-BD2151BB2A85}"/>
          </ac:graphicFrameMkLst>
        </pc:graphicFrameChg>
        <pc:cxnChg chg="add del mod">
          <ac:chgData name="Ayan Kundu" userId="S::akundu@lincoln.ac.uk::7711caf6-27d3-4e4b-bb71-3e879f0b2abd" providerId="AD" clId="Web-{94932BFD-BEF1-1712-B45D-1213E85D8A58}" dt="2024-04-04T10:24:43.177" v="12"/>
          <ac:cxnSpMkLst>
            <pc:docMk/>
            <pc:sldMk cId="2260253392" sldId="263"/>
            <ac:cxnSpMk id="6" creationId="{312B6BB6-4F06-3CA7-07A1-2B571C536D3B}"/>
          </ac:cxnSpMkLst>
        </pc:cxnChg>
        <pc:cxnChg chg="add del mod">
          <ac:chgData name="Ayan Kundu" userId="S::akundu@lincoln.ac.uk::7711caf6-27d3-4e4b-bb71-3e879f0b2abd" providerId="AD" clId="Web-{94932BFD-BEF1-1712-B45D-1213E85D8A58}" dt="2024-04-04T10:24:41.489" v="11"/>
          <ac:cxnSpMkLst>
            <pc:docMk/>
            <pc:sldMk cId="2260253392" sldId="263"/>
            <ac:cxnSpMk id="7" creationId="{8D22DDA8-8251-3804-817E-C624B04B5CA5}"/>
          </ac:cxnSpMkLst>
        </pc:cxnChg>
      </pc:sldChg>
      <pc:sldChg chg="modSp">
        <pc:chgData name="Ayan Kundu" userId="S::akundu@lincoln.ac.uk::7711caf6-27d3-4e4b-bb71-3e879f0b2abd" providerId="AD" clId="Web-{94932BFD-BEF1-1712-B45D-1213E85D8A58}" dt="2024-04-04T13:14:04.038" v="393" actId="14100"/>
        <pc:sldMkLst>
          <pc:docMk/>
          <pc:sldMk cId="1344137916" sldId="264"/>
        </pc:sldMkLst>
        <pc:spChg chg="mod">
          <ac:chgData name="Ayan Kundu" userId="S::akundu@lincoln.ac.uk::7711caf6-27d3-4e4b-bb71-3e879f0b2abd" providerId="AD" clId="Web-{94932BFD-BEF1-1712-B45D-1213E85D8A58}" dt="2024-04-04T13:14:04.038" v="393" actId="14100"/>
          <ac:spMkLst>
            <pc:docMk/>
            <pc:sldMk cId="1344137916" sldId="264"/>
            <ac:spMk id="3" creationId="{1059E0B4-D988-9172-1930-BD25F912C938}"/>
          </ac:spMkLst>
        </pc:spChg>
        <pc:graphicFrameChg chg="mod modGraphic">
          <ac:chgData name="Ayan Kundu" userId="S::akundu@lincoln.ac.uk::7711caf6-27d3-4e4b-bb71-3e879f0b2abd" providerId="AD" clId="Web-{94932BFD-BEF1-1712-B45D-1213E85D8A58}" dt="2024-04-04T13:11:13.356" v="336"/>
          <ac:graphicFrameMkLst>
            <pc:docMk/>
            <pc:sldMk cId="1344137916" sldId="264"/>
            <ac:graphicFrameMk id="4" creationId="{DFADC2C9-4313-A85D-E133-CEBED6A21A7F}"/>
          </ac:graphicFrameMkLst>
        </pc:graphicFrameChg>
      </pc:sldChg>
      <pc:sldChg chg="modSp mod modShow">
        <pc:chgData name="Ayan Kundu" userId="S::akundu@lincoln.ac.uk::7711caf6-27d3-4e4b-bb71-3e879f0b2abd" providerId="AD" clId="Web-{94932BFD-BEF1-1712-B45D-1213E85D8A58}" dt="2024-04-04T13:34:51.630" v="909"/>
        <pc:sldMkLst>
          <pc:docMk/>
          <pc:sldMk cId="1388233364" sldId="265"/>
        </pc:sldMkLst>
        <pc:spChg chg="mod">
          <ac:chgData name="Ayan Kundu" userId="S::akundu@lincoln.ac.uk::7711caf6-27d3-4e4b-bb71-3e879f0b2abd" providerId="AD" clId="Web-{94932BFD-BEF1-1712-B45D-1213E85D8A58}" dt="2024-04-04T13:15:27.215" v="425" actId="20577"/>
          <ac:spMkLst>
            <pc:docMk/>
            <pc:sldMk cId="1388233364" sldId="265"/>
            <ac:spMk id="2" creationId="{AFB605F5-C39B-7380-69AC-3E7350C124E9}"/>
          </ac:spMkLst>
        </pc:spChg>
        <pc:spChg chg="mod">
          <ac:chgData name="Ayan Kundu" userId="S::akundu@lincoln.ac.uk::7711caf6-27d3-4e4b-bb71-3e879f0b2abd" providerId="AD" clId="Web-{94932BFD-BEF1-1712-B45D-1213E85D8A58}" dt="2024-04-04T13:33:43.908" v="890" actId="20577"/>
          <ac:spMkLst>
            <pc:docMk/>
            <pc:sldMk cId="1388233364" sldId="265"/>
            <ac:spMk id="3" creationId="{E279EBF4-16E4-1CC6-5810-BE58C649D102}"/>
          </ac:spMkLst>
        </pc:spChg>
      </pc:sldChg>
      <pc:sldChg chg="addSp delSp modSp new del">
        <pc:chgData name="Ayan Kundu" userId="S::akundu@lincoln.ac.uk::7711caf6-27d3-4e4b-bb71-3e879f0b2abd" providerId="AD" clId="Web-{94932BFD-BEF1-1712-B45D-1213E85D8A58}" dt="2024-04-04T13:35:07.413" v="911"/>
        <pc:sldMkLst>
          <pc:docMk/>
          <pc:sldMk cId="3943066825" sldId="266"/>
        </pc:sldMkLst>
        <pc:spChg chg="del">
          <ac:chgData name="Ayan Kundu" userId="S::akundu@lincoln.ac.uk::7711caf6-27d3-4e4b-bb71-3e879f0b2abd" providerId="AD" clId="Web-{94932BFD-BEF1-1712-B45D-1213E85D8A58}" dt="2024-04-04T11:38:30.118" v="18"/>
          <ac:spMkLst>
            <pc:docMk/>
            <pc:sldMk cId="3943066825" sldId="266"/>
            <ac:spMk id="2" creationId="{2ECF35DA-DA7B-2A1B-A217-664FDF207E1C}"/>
          </ac:spMkLst>
        </pc:spChg>
        <pc:spChg chg="del">
          <ac:chgData name="Ayan Kundu" userId="S::akundu@lincoln.ac.uk::7711caf6-27d3-4e4b-bb71-3e879f0b2abd" providerId="AD" clId="Web-{94932BFD-BEF1-1712-B45D-1213E85D8A58}" dt="2024-04-04T11:38:35.743" v="19"/>
          <ac:spMkLst>
            <pc:docMk/>
            <pc:sldMk cId="3943066825" sldId="266"/>
            <ac:spMk id="3" creationId="{085454EB-8AD5-A2CD-47E1-1C1DCE511973}"/>
          </ac:spMkLst>
        </pc:spChg>
        <pc:spChg chg="add mod">
          <ac:chgData name="Ayan Kundu" userId="S::akundu@lincoln.ac.uk::7711caf6-27d3-4e4b-bb71-3e879f0b2abd" providerId="AD" clId="Web-{94932BFD-BEF1-1712-B45D-1213E85D8A58}" dt="2024-04-04T11:40:26.293" v="41" actId="20577"/>
          <ac:spMkLst>
            <pc:docMk/>
            <pc:sldMk cId="3943066825" sldId="266"/>
            <ac:spMk id="4" creationId="{E8D7841B-1EDE-0EE8-5572-3D54B86E591F}"/>
          </ac:spMkLst>
        </pc:spChg>
      </pc:sldChg>
      <pc:sldChg chg="delSp modSp add mod replId modShow">
        <pc:chgData name="Ayan Kundu" userId="S::akundu@lincoln.ac.uk::7711caf6-27d3-4e4b-bb71-3e879f0b2abd" providerId="AD" clId="Web-{94932BFD-BEF1-1712-B45D-1213E85D8A58}" dt="2024-04-04T13:35:23.398" v="912"/>
        <pc:sldMkLst>
          <pc:docMk/>
          <pc:sldMk cId="90489677" sldId="267"/>
        </pc:sldMkLst>
        <pc:spChg chg="del mod">
          <ac:chgData name="Ayan Kundu" userId="S::akundu@lincoln.ac.uk::7711caf6-27d3-4e4b-bb71-3e879f0b2abd" providerId="AD" clId="Web-{94932BFD-BEF1-1712-B45D-1213E85D8A58}" dt="2024-04-04T13:19:21.292" v="507"/>
          <ac:spMkLst>
            <pc:docMk/>
            <pc:sldMk cId="90489677" sldId="267"/>
            <ac:spMk id="3" creationId="{138B32E2-86AE-5683-1AE3-E84D78450633}"/>
          </ac:spMkLst>
        </pc:spChg>
        <pc:graphicFrameChg chg="del">
          <ac:chgData name="Ayan Kundu" userId="S::akundu@lincoln.ac.uk::7711caf6-27d3-4e4b-bb71-3e879f0b2abd" providerId="AD" clId="Web-{94932BFD-BEF1-1712-B45D-1213E85D8A58}" dt="2024-04-04T13:18:26.429" v="498"/>
          <ac:graphicFrameMkLst>
            <pc:docMk/>
            <pc:sldMk cId="90489677" sldId="267"/>
            <ac:graphicFrameMk id="4" creationId="{E113394F-C8C6-79AC-59AE-461C7BBEB8A2}"/>
          </ac:graphicFrameMkLst>
        </pc:graphicFrameChg>
        <pc:graphicFrameChg chg="mod modGraphic">
          <ac:chgData name="Ayan Kundu" userId="S::akundu@lincoln.ac.uk::7711caf6-27d3-4e4b-bb71-3e879f0b2abd" providerId="AD" clId="Web-{94932BFD-BEF1-1712-B45D-1213E85D8A58}" dt="2024-04-04T13:21:02.689" v="569"/>
          <ac:graphicFrameMkLst>
            <pc:docMk/>
            <pc:sldMk cId="90489677" sldId="267"/>
            <ac:graphicFrameMk id="5" creationId="{B2FDDF66-4F98-AF0A-FD6D-BD2151BB2A85}"/>
          </ac:graphicFrameMkLst>
        </pc:graphicFrameChg>
      </pc:sldChg>
      <pc:sldChg chg="modSp add mod replId modShow">
        <pc:chgData name="Ayan Kundu" userId="S::akundu@lincoln.ac.uk::7711caf6-27d3-4e4b-bb71-3e879f0b2abd" providerId="AD" clId="Web-{94932BFD-BEF1-1712-B45D-1213E85D8A58}" dt="2024-04-04T13:34:56.131" v="910"/>
        <pc:sldMkLst>
          <pc:docMk/>
          <pc:sldMk cId="1802166698" sldId="268"/>
        </pc:sldMkLst>
        <pc:spChg chg="mod">
          <ac:chgData name="Ayan Kundu" userId="S::akundu@lincoln.ac.uk::7711caf6-27d3-4e4b-bb71-3e879f0b2abd" providerId="AD" clId="Web-{94932BFD-BEF1-1712-B45D-1213E85D8A58}" dt="2024-04-04T13:34:36.286" v="908" actId="20577"/>
          <ac:spMkLst>
            <pc:docMk/>
            <pc:sldMk cId="1802166698" sldId="268"/>
            <ac:spMk id="2" creationId="{AFB605F5-C39B-7380-69AC-3E7350C124E9}"/>
          </ac:spMkLst>
        </pc:spChg>
        <pc:spChg chg="mod">
          <ac:chgData name="Ayan Kundu" userId="S::akundu@lincoln.ac.uk::7711caf6-27d3-4e4b-bb71-3e879f0b2abd" providerId="AD" clId="Web-{94932BFD-BEF1-1712-B45D-1213E85D8A58}" dt="2024-04-04T13:33:58.987" v="895" actId="20577"/>
          <ac:spMkLst>
            <pc:docMk/>
            <pc:sldMk cId="1802166698" sldId="268"/>
            <ac:spMk id="3" creationId="{E279EBF4-16E4-1CC6-5810-BE58C649D1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C3A83-7ED5-4A51-A4B0-B4A4859D669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78D1EC-13CD-4D4C-BD19-FACD8C6BF0AA}">
      <dgm:prSet phldr="0"/>
      <dgm:spPr/>
      <dgm:t>
        <a:bodyPr/>
        <a:lstStyle/>
        <a:p>
          <a:pPr rtl="0"/>
          <a:r>
            <a:rPr lang="en-GB" dirty="0">
              <a:solidFill>
                <a:srgbClr val="444444"/>
              </a:solidFill>
              <a:latin typeface="Franklin Gothic Book"/>
              <a:ea typeface="Calibri"/>
              <a:cs typeface="Calibri"/>
            </a:rPr>
            <a:t> Outcome: </a:t>
          </a:r>
          <a:endParaRPr lang="en-GB" dirty="0">
            <a:solidFill>
              <a:srgbClr val="000000"/>
            </a:solidFill>
            <a:latin typeface="Franklin Gothic Book"/>
            <a:ea typeface="Calibri"/>
            <a:cs typeface="Calibri"/>
          </a:endParaRPr>
        </a:p>
      </dgm:t>
    </dgm:pt>
    <dgm:pt modelId="{7A4F31BC-9152-45EF-A6E1-A807820C2275}" type="parTrans" cxnId="{714C6B0B-B893-460D-A71F-49F153692E7F}">
      <dgm:prSet/>
      <dgm:spPr/>
      <dgm:t>
        <a:bodyPr/>
        <a:lstStyle/>
        <a:p>
          <a:endParaRPr lang="en-US"/>
        </a:p>
      </dgm:t>
    </dgm:pt>
    <dgm:pt modelId="{F2BDFC97-DAD8-41C6-856F-72B83E41782E}" type="sibTrans" cxnId="{714C6B0B-B893-460D-A71F-49F153692E7F}">
      <dgm:prSet/>
      <dgm:spPr/>
      <dgm:t>
        <a:bodyPr/>
        <a:lstStyle/>
        <a:p>
          <a:endParaRPr lang="en-US"/>
        </a:p>
      </dgm:t>
    </dgm:pt>
    <dgm:pt modelId="{C01D72D4-1881-4B14-A8D8-5E95EAAD5F51}">
      <dgm:prSet phldr="0"/>
      <dgm:spPr/>
      <dgm:t>
        <a:bodyPr/>
        <a:lstStyle/>
        <a:p>
          <a:pPr rtl="0"/>
          <a:r>
            <a:rPr lang="en-GB" dirty="0">
              <a:latin typeface="Franklin Gothic Book" panose="020B0503020102020204"/>
            </a:rPr>
            <a:t>Panel data(size) for mushrooms on bed   </a:t>
          </a:r>
        </a:p>
      </dgm:t>
    </dgm:pt>
    <dgm:pt modelId="{73D5DD80-A963-4499-AF86-BE2FE7C506A9}" type="parTrans" cxnId="{559D0B79-AF3A-4402-90A8-F17704012892}">
      <dgm:prSet/>
      <dgm:spPr/>
      <dgm:t>
        <a:bodyPr/>
        <a:lstStyle/>
        <a:p>
          <a:endParaRPr lang="en-US"/>
        </a:p>
      </dgm:t>
    </dgm:pt>
    <dgm:pt modelId="{0871B51A-DE94-410D-A567-66600E83B9D8}" type="sibTrans" cxnId="{559D0B79-AF3A-4402-90A8-F17704012892}">
      <dgm:prSet/>
      <dgm:spPr/>
      <dgm:t>
        <a:bodyPr/>
        <a:lstStyle/>
        <a:p>
          <a:endParaRPr lang="en-US"/>
        </a:p>
      </dgm:t>
    </dgm:pt>
    <dgm:pt modelId="{F207FECB-8C0C-481B-B5BA-98FB0CC3AE2C}">
      <dgm:prSet phldr="0"/>
      <dgm:spPr/>
      <dgm:t>
        <a:bodyPr/>
        <a:lstStyle/>
        <a:p>
          <a:pPr rtl="0"/>
          <a:r>
            <a:rPr lang="en-GB" baseline="0" dirty="0">
              <a:latin typeface="Franklin Gothic Book" panose="020B0503020102020204"/>
            </a:rPr>
            <a:t>Growth dataset for Forecast</a:t>
          </a:r>
        </a:p>
      </dgm:t>
    </dgm:pt>
    <dgm:pt modelId="{530C8729-5FE9-43FA-9924-A6D85A6C3F88}" type="parTrans" cxnId="{D67E7CA1-607D-4E22-BDA4-70375F99F451}">
      <dgm:prSet/>
      <dgm:spPr/>
    </dgm:pt>
    <dgm:pt modelId="{9D38D66C-FB28-43AF-A736-56A684055066}" type="sibTrans" cxnId="{D67E7CA1-607D-4E22-BDA4-70375F99F451}">
      <dgm:prSet/>
      <dgm:spPr/>
    </dgm:pt>
    <dgm:pt modelId="{EE57A58C-1047-4F82-B180-2D8DCA87C80F}">
      <dgm:prSet phldr="0"/>
      <dgm:spPr/>
      <dgm:t>
        <a:bodyPr/>
        <a:lstStyle/>
        <a:p>
          <a:r>
            <a:rPr lang="en-GB" dirty="0">
              <a:solidFill>
                <a:srgbClr val="444444"/>
              </a:solidFill>
              <a:latin typeface="Calibri"/>
              <a:ea typeface="Calibri"/>
              <a:cs typeface="Calibri"/>
            </a:rPr>
            <a:t>Picker's performance analysis</a:t>
          </a:r>
          <a:endParaRPr lang="en-GB" dirty="0"/>
        </a:p>
      </dgm:t>
    </dgm:pt>
    <dgm:pt modelId="{974D2E85-0798-4DF4-96CE-EF115C12E956}" type="parTrans" cxnId="{9C6B4817-BFAA-4DA3-8227-D89450B44D08}">
      <dgm:prSet/>
      <dgm:spPr/>
    </dgm:pt>
    <dgm:pt modelId="{BBEE2247-11ED-49C5-A66D-D4CF73797CB7}" type="sibTrans" cxnId="{9C6B4817-BFAA-4DA3-8227-D89450B44D08}">
      <dgm:prSet/>
      <dgm:spPr/>
    </dgm:pt>
    <dgm:pt modelId="{20B181B8-31C4-47A1-BAE5-931F1BABD876}">
      <dgm:prSet phldr="0"/>
      <dgm:spPr/>
      <dgm:t>
        <a:bodyPr/>
        <a:lstStyle/>
        <a:p>
          <a:pPr rtl="0"/>
          <a:r>
            <a:rPr lang="en-GB" baseline="0" dirty="0">
              <a:solidFill>
                <a:srgbClr val="000000"/>
              </a:solidFill>
              <a:latin typeface="Calibri"/>
              <a:ea typeface="Calibri"/>
              <a:cs typeface="Calibri"/>
            </a:rPr>
            <a:t>Histogram over count w.r.t  size-bins</a:t>
          </a:r>
          <a:endParaRPr lang="en-GB" baseline="0" dirty="0">
            <a:latin typeface="Calibri"/>
            <a:ea typeface="Calibri"/>
            <a:cs typeface="Calibri"/>
          </a:endParaRPr>
        </a:p>
      </dgm:t>
    </dgm:pt>
    <dgm:pt modelId="{B45E7819-84C0-43C1-883A-AD1EF4952180}" type="parTrans" cxnId="{FF43093E-2230-4260-9736-D8E5A5E48D12}">
      <dgm:prSet/>
      <dgm:spPr/>
    </dgm:pt>
    <dgm:pt modelId="{6E2B7F7C-B8BE-4952-9066-0BEFC29C39F5}" type="sibTrans" cxnId="{FF43093E-2230-4260-9736-D8E5A5E48D12}">
      <dgm:prSet/>
      <dgm:spPr/>
    </dgm:pt>
    <dgm:pt modelId="{31CA4189-C742-4368-BCEA-F314D24F6E1A}">
      <dgm:prSet phldr="0"/>
      <dgm:spPr/>
      <dgm:t>
        <a:bodyPr/>
        <a:lstStyle/>
        <a:p>
          <a:pPr rtl="0"/>
          <a:r>
            <a:rPr lang="en-GB" dirty="0">
              <a:latin typeface="Franklin Gothic Book" panose="020B0503020102020204"/>
            </a:rPr>
            <a:t>Time series growth data w.r.t size-bins</a:t>
          </a:r>
          <a:endParaRPr lang="en-GB" dirty="0"/>
        </a:p>
      </dgm:t>
    </dgm:pt>
    <dgm:pt modelId="{2D12615F-CE6D-4F6D-8455-05B92A25AFEC}" type="parTrans" cxnId="{88C3BF03-4685-43A0-B991-EB831D92112C}">
      <dgm:prSet/>
      <dgm:spPr/>
    </dgm:pt>
    <dgm:pt modelId="{6D08B2BD-BD91-4342-8BE7-E5EB4222C59E}" type="sibTrans" cxnId="{88C3BF03-4685-43A0-B991-EB831D92112C}">
      <dgm:prSet/>
      <dgm:spPr/>
    </dgm:pt>
    <dgm:pt modelId="{FC4E4978-DA45-4457-9138-0128FA347CF7}">
      <dgm:prSet phldr="0"/>
      <dgm:spPr/>
      <dgm:t>
        <a:bodyPr/>
        <a:lstStyle/>
        <a:p>
          <a:pPr rtl="0"/>
          <a:r>
            <a:rPr lang="en-GB" dirty="0">
              <a:solidFill>
                <a:srgbClr val="444444"/>
              </a:solidFill>
              <a:latin typeface="Calibri"/>
              <a:ea typeface="Calibri"/>
              <a:cs typeface="Calibri"/>
            </a:rPr>
            <a:t> </a:t>
          </a:r>
          <a:r>
            <a:rPr lang="en-GB" dirty="0">
              <a:solidFill>
                <a:srgbClr val="000000"/>
              </a:solidFill>
              <a:latin typeface="Calibri"/>
              <a:ea typeface="Calibri"/>
              <a:cs typeface="Calibri"/>
            </a:rPr>
            <a:t>Pre and post scan</a:t>
          </a:r>
          <a:endParaRPr lang="en-GB" dirty="0"/>
        </a:p>
      </dgm:t>
    </dgm:pt>
    <dgm:pt modelId="{EC7E6666-1918-49DB-B290-FC5106C19F27}" type="parTrans" cxnId="{548657DA-CC63-4C71-8CB3-30AD6B67E6E7}">
      <dgm:prSet/>
      <dgm:spPr/>
    </dgm:pt>
    <dgm:pt modelId="{02EC4588-69AD-4256-BB02-937F1CB81CB9}" type="sibTrans" cxnId="{548657DA-CC63-4C71-8CB3-30AD6B67E6E7}">
      <dgm:prSet/>
      <dgm:spPr/>
    </dgm:pt>
    <dgm:pt modelId="{35BBE75A-195C-4C18-8CF5-D98B9A2B7C17}" type="pres">
      <dgm:prSet presAssocID="{295C3A83-7ED5-4A51-A4B0-B4A4859D66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40AB6B-AFBB-4E23-9C71-8C58E366C58A}" type="pres">
      <dgm:prSet presAssocID="{DB78D1EC-13CD-4D4C-BD19-FACD8C6BF0AA}" presName="hierRoot1" presStyleCnt="0"/>
      <dgm:spPr/>
    </dgm:pt>
    <dgm:pt modelId="{E52A93DC-7E9C-4947-BAC6-FF41D59F90F1}" type="pres">
      <dgm:prSet presAssocID="{DB78D1EC-13CD-4D4C-BD19-FACD8C6BF0AA}" presName="composite" presStyleCnt="0"/>
      <dgm:spPr/>
    </dgm:pt>
    <dgm:pt modelId="{14E99772-FEBD-4E8E-96CD-36741E8122E2}" type="pres">
      <dgm:prSet presAssocID="{DB78D1EC-13CD-4D4C-BD19-FACD8C6BF0AA}" presName="background" presStyleLbl="node0" presStyleIdx="0" presStyleCnt="1"/>
      <dgm:spPr/>
    </dgm:pt>
    <dgm:pt modelId="{F579CDF2-8E10-49B8-9B66-C351BEF8321B}" type="pres">
      <dgm:prSet presAssocID="{DB78D1EC-13CD-4D4C-BD19-FACD8C6BF0AA}" presName="text" presStyleLbl="fgAcc0" presStyleIdx="0" presStyleCnt="1">
        <dgm:presLayoutVars>
          <dgm:chPref val="3"/>
        </dgm:presLayoutVars>
      </dgm:prSet>
      <dgm:spPr/>
    </dgm:pt>
    <dgm:pt modelId="{DA03666C-B040-4788-B4EA-2995F169FFF2}" type="pres">
      <dgm:prSet presAssocID="{DB78D1EC-13CD-4D4C-BD19-FACD8C6BF0AA}" presName="hierChild2" presStyleCnt="0"/>
      <dgm:spPr/>
    </dgm:pt>
    <dgm:pt modelId="{0609F1CE-629B-49F3-ABBF-1367C7E92DB2}" type="pres">
      <dgm:prSet presAssocID="{EC7E6666-1918-49DB-B290-FC5106C19F27}" presName="Name10" presStyleLbl="parChTrans1D2" presStyleIdx="0" presStyleCnt="2"/>
      <dgm:spPr/>
    </dgm:pt>
    <dgm:pt modelId="{489E4F1F-60F9-44E4-9423-5F3F59B2A755}" type="pres">
      <dgm:prSet presAssocID="{FC4E4978-DA45-4457-9138-0128FA347CF7}" presName="hierRoot2" presStyleCnt="0"/>
      <dgm:spPr/>
    </dgm:pt>
    <dgm:pt modelId="{53DD4395-9A18-444F-8892-4A8F4B395B37}" type="pres">
      <dgm:prSet presAssocID="{FC4E4978-DA45-4457-9138-0128FA347CF7}" presName="composite2" presStyleCnt="0"/>
      <dgm:spPr/>
    </dgm:pt>
    <dgm:pt modelId="{9697DB4C-081B-49AB-8AD6-AA999E79A99E}" type="pres">
      <dgm:prSet presAssocID="{FC4E4978-DA45-4457-9138-0128FA347CF7}" presName="background2" presStyleLbl="node2" presStyleIdx="0" presStyleCnt="2"/>
      <dgm:spPr/>
    </dgm:pt>
    <dgm:pt modelId="{A124F448-09F5-4294-93F5-95C5740817F4}" type="pres">
      <dgm:prSet presAssocID="{FC4E4978-DA45-4457-9138-0128FA347CF7}" presName="text2" presStyleLbl="fgAcc2" presStyleIdx="0" presStyleCnt="2">
        <dgm:presLayoutVars>
          <dgm:chPref val="3"/>
        </dgm:presLayoutVars>
      </dgm:prSet>
      <dgm:spPr/>
    </dgm:pt>
    <dgm:pt modelId="{58B57C6C-B0E6-4AEC-A45D-ABD9C6179F14}" type="pres">
      <dgm:prSet presAssocID="{FC4E4978-DA45-4457-9138-0128FA347CF7}" presName="hierChild3" presStyleCnt="0"/>
      <dgm:spPr/>
    </dgm:pt>
    <dgm:pt modelId="{1E05E254-E19D-4C3C-84EA-602A4BC60248}" type="pres">
      <dgm:prSet presAssocID="{974D2E85-0798-4DF4-96CE-EF115C12E956}" presName="Name17" presStyleLbl="parChTrans1D3" presStyleIdx="0" presStyleCnt="4"/>
      <dgm:spPr/>
    </dgm:pt>
    <dgm:pt modelId="{8DF72A00-6581-438F-911B-D712566708D7}" type="pres">
      <dgm:prSet presAssocID="{EE57A58C-1047-4F82-B180-2D8DCA87C80F}" presName="hierRoot3" presStyleCnt="0"/>
      <dgm:spPr/>
    </dgm:pt>
    <dgm:pt modelId="{C4AF1EA7-A02E-4775-A054-B6292CABA484}" type="pres">
      <dgm:prSet presAssocID="{EE57A58C-1047-4F82-B180-2D8DCA87C80F}" presName="composite3" presStyleCnt="0"/>
      <dgm:spPr/>
    </dgm:pt>
    <dgm:pt modelId="{0628C761-2AC6-420B-B75A-7BB64D391CD8}" type="pres">
      <dgm:prSet presAssocID="{EE57A58C-1047-4F82-B180-2D8DCA87C80F}" presName="background3" presStyleLbl="node3" presStyleIdx="0" presStyleCnt="4"/>
      <dgm:spPr/>
    </dgm:pt>
    <dgm:pt modelId="{A3578E51-74C1-41AA-A076-56FECA240C70}" type="pres">
      <dgm:prSet presAssocID="{EE57A58C-1047-4F82-B180-2D8DCA87C80F}" presName="text3" presStyleLbl="fgAcc3" presStyleIdx="0" presStyleCnt="4">
        <dgm:presLayoutVars>
          <dgm:chPref val="3"/>
        </dgm:presLayoutVars>
      </dgm:prSet>
      <dgm:spPr/>
    </dgm:pt>
    <dgm:pt modelId="{B0F6DBF6-C83B-4F47-8D89-2CF6CD2152B9}" type="pres">
      <dgm:prSet presAssocID="{EE57A58C-1047-4F82-B180-2D8DCA87C80F}" presName="hierChild4" presStyleCnt="0"/>
      <dgm:spPr/>
    </dgm:pt>
    <dgm:pt modelId="{F95AA95D-45B3-43CB-A794-E7551F04F0A3}" type="pres">
      <dgm:prSet presAssocID="{B45E7819-84C0-43C1-883A-AD1EF4952180}" presName="Name17" presStyleLbl="parChTrans1D3" presStyleIdx="1" presStyleCnt="4"/>
      <dgm:spPr/>
    </dgm:pt>
    <dgm:pt modelId="{8EBACE98-050B-43C5-8B62-72321A40D3DE}" type="pres">
      <dgm:prSet presAssocID="{20B181B8-31C4-47A1-BAE5-931F1BABD876}" presName="hierRoot3" presStyleCnt="0"/>
      <dgm:spPr/>
    </dgm:pt>
    <dgm:pt modelId="{BE47FE9C-12C9-4B9D-AD35-BDA1DC3BC06A}" type="pres">
      <dgm:prSet presAssocID="{20B181B8-31C4-47A1-BAE5-931F1BABD876}" presName="composite3" presStyleCnt="0"/>
      <dgm:spPr/>
    </dgm:pt>
    <dgm:pt modelId="{8375202B-F00C-4062-9507-219B4F91423D}" type="pres">
      <dgm:prSet presAssocID="{20B181B8-31C4-47A1-BAE5-931F1BABD876}" presName="background3" presStyleLbl="node3" presStyleIdx="1" presStyleCnt="4"/>
      <dgm:spPr/>
    </dgm:pt>
    <dgm:pt modelId="{A1F62985-73DA-40DE-88CD-55181A7B0EE7}" type="pres">
      <dgm:prSet presAssocID="{20B181B8-31C4-47A1-BAE5-931F1BABD876}" presName="text3" presStyleLbl="fgAcc3" presStyleIdx="1" presStyleCnt="4">
        <dgm:presLayoutVars>
          <dgm:chPref val="3"/>
        </dgm:presLayoutVars>
      </dgm:prSet>
      <dgm:spPr/>
    </dgm:pt>
    <dgm:pt modelId="{CA168F47-9506-486B-B225-DE6F284AB3D8}" type="pres">
      <dgm:prSet presAssocID="{20B181B8-31C4-47A1-BAE5-931F1BABD876}" presName="hierChild4" presStyleCnt="0"/>
      <dgm:spPr/>
    </dgm:pt>
    <dgm:pt modelId="{991FDCDB-5C9F-41BF-926C-CB5360E7A972}" type="pres">
      <dgm:prSet presAssocID="{530C8729-5FE9-43FA-9924-A6D85A6C3F88}" presName="Name10" presStyleLbl="parChTrans1D2" presStyleIdx="1" presStyleCnt="2"/>
      <dgm:spPr/>
    </dgm:pt>
    <dgm:pt modelId="{0BF2BCE3-64DA-4070-B429-EC386328E2C0}" type="pres">
      <dgm:prSet presAssocID="{F207FECB-8C0C-481B-B5BA-98FB0CC3AE2C}" presName="hierRoot2" presStyleCnt="0"/>
      <dgm:spPr/>
    </dgm:pt>
    <dgm:pt modelId="{3396DD46-985C-4471-A58E-1D707FC942F0}" type="pres">
      <dgm:prSet presAssocID="{F207FECB-8C0C-481B-B5BA-98FB0CC3AE2C}" presName="composite2" presStyleCnt="0"/>
      <dgm:spPr/>
    </dgm:pt>
    <dgm:pt modelId="{04232ED9-F485-4BBF-82AF-D68C64D46C86}" type="pres">
      <dgm:prSet presAssocID="{F207FECB-8C0C-481B-B5BA-98FB0CC3AE2C}" presName="background2" presStyleLbl="node2" presStyleIdx="1" presStyleCnt="2"/>
      <dgm:spPr/>
    </dgm:pt>
    <dgm:pt modelId="{4A40A05C-7DF3-4E88-ADB8-8C50627DE84D}" type="pres">
      <dgm:prSet presAssocID="{F207FECB-8C0C-481B-B5BA-98FB0CC3AE2C}" presName="text2" presStyleLbl="fgAcc2" presStyleIdx="1" presStyleCnt="2">
        <dgm:presLayoutVars>
          <dgm:chPref val="3"/>
        </dgm:presLayoutVars>
      </dgm:prSet>
      <dgm:spPr/>
    </dgm:pt>
    <dgm:pt modelId="{33D1819A-90D6-46CC-9062-926C5C14AF2A}" type="pres">
      <dgm:prSet presAssocID="{F207FECB-8C0C-481B-B5BA-98FB0CC3AE2C}" presName="hierChild3" presStyleCnt="0"/>
      <dgm:spPr/>
    </dgm:pt>
    <dgm:pt modelId="{F79877D3-7815-4F03-B698-B41BDC049F40}" type="pres">
      <dgm:prSet presAssocID="{73D5DD80-A963-4499-AF86-BE2FE7C506A9}" presName="Name17" presStyleLbl="parChTrans1D3" presStyleIdx="2" presStyleCnt="4"/>
      <dgm:spPr/>
    </dgm:pt>
    <dgm:pt modelId="{FB621309-7F20-49C4-BEE0-FB3CD4C29A0A}" type="pres">
      <dgm:prSet presAssocID="{C01D72D4-1881-4B14-A8D8-5E95EAAD5F51}" presName="hierRoot3" presStyleCnt="0"/>
      <dgm:spPr/>
    </dgm:pt>
    <dgm:pt modelId="{FD982D81-1F73-49BA-BFDD-151A09705283}" type="pres">
      <dgm:prSet presAssocID="{C01D72D4-1881-4B14-A8D8-5E95EAAD5F51}" presName="composite3" presStyleCnt="0"/>
      <dgm:spPr/>
    </dgm:pt>
    <dgm:pt modelId="{BF50B5AA-5997-4ADF-B406-2FC88F5ABBC0}" type="pres">
      <dgm:prSet presAssocID="{C01D72D4-1881-4B14-A8D8-5E95EAAD5F51}" presName="background3" presStyleLbl="node3" presStyleIdx="2" presStyleCnt="4"/>
      <dgm:spPr/>
    </dgm:pt>
    <dgm:pt modelId="{98C19AD6-C8A9-43FB-A020-A6280CA12916}" type="pres">
      <dgm:prSet presAssocID="{C01D72D4-1881-4B14-A8D8-5E95EAAD5F51}" presName="text3" presStyleLbl="fgAcc3" presStyleIdx="2" presStyleCnt="4">
        <dgm:presLayoutVars>
          <dgm:chPref val="3"/>
        </dgm:presLayoutVars>
      </dgm:prSet>
      <dgm:spPr/>
    </dgm:pt>
    <dgm:pt modelId="{76C246FF-0EB8-41CB-B63F-BEED4664AB60}" type="pres">
      <dgm:prSet presAssocID="{C01D72D4-1881-4B14-A8D8-5E95EAAD5F51}" presName="hierChild4" presStyleCnt="0"/>
      <dgm:spPr/>
    </dgm:pt>
    <dgm:pt modelId="{5AE3FF20-D761-457F-A308-6D782E8CB461}" type="pres">
      <dgm:prSet presAssocID="{2D12615F-CE6D-4F6D-8455-05B92A25AFEC}" presName="Name17" presStyleLbl="parChTrans1D3" presStyleIdx="3" presStyleCnt="4"/>
      <dgm:spPr/>
    </dgm:pt>
    <dgm:pt modelId="{2DEF1A15-9BE4-4AEF-8517-14B9823325E4}" type="pres">
      <dgm:prSet presAssocID="{31CA4189-C742-4368-BCEA-F314D24F6E1A}" presName="hierRoot3" presStyleCnt="0"/>
      <dgm:spPr/>
    </dgm:pt>
    <dgm:pt modelId="{A10E1BE1-172F-4758-9A6D-B6EE3FBFBF58}" type="pres">
      <dgm:prSet presAssocID="{31CA4189-C742-4368-BCEA-F314D24F6E1A}" presName="composite3" presStyleCnt="0"/>
      <dgm:spPr/>
    </dgm:pt>
    <dgm:pt modelId="{1088AB9E-967A-491D-8401-CC60CF91807D}" type="pres">
      <dgm:prSet presAssocID="{31CA4189-C742-4368-BCEA-F314D24F6E1A}" presName="background3" presStyleLbl="node3" presStyleIdx="3" presStyleCnt="4"/>
      <dgm:spPr/>
    </dgm:pt>
    <dgm:pt modelId="{9B00DDA7-79D1-4CEB-83CC-C05B2FDB42EA}" type="pres">
      <dgm:prSet presAssocID="{31CA4189-C742-4368-BCEA-F314D24F6E1A}" presName="text3" presStyleLbl="fgAcc3" presStyleIdx="3" presStyleCnt="4">
        <dgm:presLayoutVars>
          <dgm:chPref val="3"/>
        </dgm:presLayoutVars>
      </dgm:prSet>
      <dgm:spPr/>
    </dgm:pt>
    <dgm:pt modelId="{8297F4FD-9EC7-4705-98A3-CC0755DD7B05}" type="pres">
      <dgm:prSet presAssocID="{31CA4189-C742-4368-BCEA-F314D24F6E1A}" presName="hierChild4" presStyleCnt="0"/>
      <dgm:spPr/>
    </dgm:pt>
  </dgm:ptLst>
  <dgm:cxnLst>
    <dgm:cxn modelId="{88C3BF03-4685-43A0-B991-EB831D92112C}" srcId="{F207FECB-8C0C-481B-B5BA-98FB0CC3AE2C}" destId="{31CA4189-C742-4368-BCEA-F314D24F6E1A}" srcOrd="1" destOrd="0" parTransId="{2D12615F-CE6D-4F6D-8455-05B92A25AFEC}" sibTransId="{6D08B2BD-BD91-4342-8BE7-E5EB4222C59E}"/>
    <dgm:cxn modelId="{714C6B0B-B893-460D-A71F-49F153692E7F}" srcId="{295C3A83-7ED5-4A51-A4B0-B4A4859D669E}" destId="{DB78D1EC-13CD-4D4C-BD19-FACD8C6BF0AA}" srcOrd="0" destOrd="0" parTransId="{7A4F31BC-9152-45EF-A6E1-A807820C2275}" sibTransId="{F2BDFC97-DAD8-41C6-856F-72B83E41782E}"/>
    <dgm:cxn modelId="{9C6B4817-BFAA-4DA3-8227-D89450B44D08}" srcId="{FC4E4978-DA45-4457-9138-0128FA347CF7}" destId="{EE57A58C-1047-4F82-B180-2D8DCA87C80F}" srcOrd="0" destOrd="0" parTransId="{974D2E85-0798-4DF4-96CE-EF115C12E956}" sibTransId="{BBEE2247-11ED-49C5-A66D-D4CF73797CB7}"/>
    <dgm:cxn modelId="{BBFF1328-2687-483D-95D4-717C028ACB32}" type="presOf" srcId="{20B181B8-31C4-47A1-BAE5-931F1BABD876}" destId="{A1F62985-73DA-40DE-88CD-55181A7B0EE7}" srcOrd="0" destOrd="0" presId="urn:microsoft.com/office/officeart/2005/8/layout/hierarchy1"/>
    <dgm:cxn modelId="{FF43093E-2230-4260-9736-D8E5A5E48D12}" srcId="{FC4E4978-DA45-4457-9138-0128FA347CF7}" destId="{20B181B8-31C4-47A1-BAE5-931F1BABD876}" srcOrd="1" destOrd="0" parTransId="{B45E7819-84C0-43C1-883A-AD1EF4952180}" sibTransId="{6E2B7F7C-B8BE-4952-9066-0BEFC29C39F5}"/>
    <dgm:cxn modelId="{76A87467-A509-457D-9643-88CFAEC822EE}" type="presOf" srcId="{FC4E4978-DA45-4457-9138-0128FA347CF7}" destId="{A124F448-09F5-4294-93F5-95C5740817F4}" srcOrd="0" destOrd="0" presId="urn:microsoft.com/office/officeart/2005/8/layout/hierarchy1"/>
    <dgm:cxn modelId="{5AC98973-9A77-40B1-9749-BA4A0E400DC3}" type="presOf" srcId="{295C3A83-7ED5-4A51-A4B0-B4A4859D669E}" destId="{35BBE75A-195C-4C18-8CF5-D98B9A2B7C17}" srcOrd="0" destOrd="0" presId="urn:microsoft.com/office/officeart/2005/8/layout/hierarchy1"/>
    <dgm:cxn modelId="{559D0B79-AF3A-4402-90A8-F17704012892}" srcId="{F207FECB-8C0C-481B-B5BA-98FB0CC3AE2C}" destId="{C01D72D4-1881-4B14-A8D8-5E95EAAD5F51}" srcOrd="0" destOrd="0" parTransId="{73D5DD80-A963-4499-AF86-BE2FE7C506A9}" sibTransId="{0871B51A-DE94-410D-A567-66600E83B9D8}"/>
    <dgm:cxn modelId="{C28F2683-C50B-4907-9587-193F819901A4}" type="presOf" srcId="{73D5DD80-A963-4499-AF86-BE2FE7C506A9}" destId="{F79877D3-7815-4F03-B698-B41BDC049F40}" srcOrd="0" destOrd="0" presId="urn:microsoft.com/office/officeart/2005/8/layout/hierarchy1"/>
    <dgm:cxn modelId="{67CED38D-3DD6-44E3-B953-50B8D2AE134D}" type="presOf" srcId="{2D12615F-CE6D-4F6D-8455-05B92A25AFEC}" destId="{5AE3FF20-D761-457F-A308-6D782E8CB461}" srcOrd="0" destOrd="0" presId="urn:microsoft.com/office/officeart/2005/8/layout/hierarchy1"/>
    <dgm:cxn modelId="{7A8BE095-528A-4011-9881-9FED9B0FBE5A}" type="presOf" srcId="{EE57A58C-1047-4F82-B180-2D8DCA87C80F}" destId="{A3578E51-74C1-41AA-A076-56FECA240C70}" srcOrd="0" destOrd="0" presId="urn:microsoft.com/office/officeart/2005/8/layout/hierarchy1"/>
    <dgm:cxn modelId="{A16F5196-7762-47DF-91D7-1370E7BC2BAA}" type="presOf" srcId="{B45E7819-84C0-43C1-883A-AD1EF4952180}" destId="{F95AA95D-45B3-43CB-A794-E7551F04F0A3}" srcOrd="0" destOrd="0" presId="urn:microsoft.com/office/officeart/2005/8/layout/hierarchy1"/>
    <dgm:cxn modelId="{CF116B9B-6C7B-4D3E-BD29-B54607F5EBBA}" type="presOf" srcId="{530C8729-5FE9-43FA-9924-A6D85A6C3F88}" destId="{991FDCDB-5C9F-41BF-926C-CB5360E7A972}" srcOrd="0" destOrd="0" presId="urn:microsoft.com/office/officeart/2005/8/layout/hierarchy1"/>
    <dgm:cxn modelId="{D67E7CA1-607D-4E22-BDA4-70375F99F451}" srcId="{DB78D1EC-13CD-4D4C-BD19-FACD8C6BF0AA}" destId="{F207FECB-8C0C-481B-B5BA-98FB0CC3AE2C}" srcOrd="1" destOrd="0" parTransId="{530C8729-5FE9-43FA-9924-A6D85A6C3F88}" sibTransId="{9D38D66C-FB28-43AF-A736-56A684055066}"/>
    <dgm:cxn modelId="{509DDFA2-BAE7-4891-A2E5-60C785D43A36}" type="presOf" srcId="{EC7E6666-1918-49DB-B290-FC5106C19F27}" destId="{0609F1CE-629B-49F3-ABBF-1367C7E92DB2}" srcOrd="0" destOrd="0" presId="urn:microsoft.com/office/officeart/2005/8/layout/hierarchy1"/>
    <dgm:cxn modelId="{C3978CB6-2645-4215-B131-1562FCA64BDB}" type="presOf" srcId="{C01D72D4-1881-4B14-A8D8-5E95EAAD5F51}" destId="{98C19AD6-C8A9-43FB-A020-A6280CA12916}" srcOrd="0" destOrd="0" presId="urn:microsoft.com/office/officeart/2005/8/layout/hierarchy1"/>
    <dgm:cxn modelId="{A8D8C4B9-4A97-4164-97FA-CB65AE82B489}" type="presOf" srcId="{974D2E85-0798-4DF4-96CE-EF115C12E956}" destId="{1E05E254-E19D-4C3C-84EA-602A4BC60248}" srcOrd="0" destOrd="0" presId="urn:microsoft.com/office/officeart/2005/8/layout/hierarchy1"/>
    <dgm:cxn modelId="{EA4C86CC-FE21-453A-AC42-E8F83ED81A5C}" type="presOf" srcId="{DB78D1EC-13CD-4D4C-BD19-FACD8C6BF0AA}" destId="{F579CDF2-8E10-49B8-9B66-C351BEF8321B}" srcOrd="0" destOrd="0" presId="urn:microsoft.com/office/officeart/2005/8/layout/hierarchy1"/>
    <dgm:cxn modelId="{548657DA-CC63-4C71-8CB3-30AD6B67E6E7}" srcId="{DB78D1EC-13CD-4D4C-BD19-FACD8C6BF0AA}" destId="{FC4E4978-DA45-4457-9138-0128FA347CF7}" srcOrd="0" destOrd="0" parTransId="{EC7E6666-1918-49DB-B290-FC5106C19F27}" sibTransId="{02EC4588-69AD-4256-BB02-937F1CB81CB9}"/>
    <dgm:cxn modelId="{A16723DB-7BE8-4866-B565-1CB636B47F53}" type="presOf" srcId="{31CA4189-C742-4368-BCEA-F314D24F6E1A}" destId="{9B00DDA7-79D1-4CEB-83CC-C05B2FDB42EA}" srcOrd="0" destOrd="0" presId="urn:microsoft.com/office/officeart/2005/8/layout/hierarchy1"/>
    <dgm:cxn modelId="{059B42FE-2170-4036-8EE8-56EDE09BFD00}" type="presOf" srcId="{F207FECB-8C0C-481B-B5BA-98FB0CC3AE2C}" destId="{4A40A05C-7DF3-4E88-ADB8-8C50627DE84D}" srcOrd="0" destOrd="0" presId="urn:microsoft.com/office/officeart/2005/8/layout/hierarchy1"/>
    <dgm:cxn modelId="{AF7C2028-59D5-4930-8606-B37B7A2141F0}" type="presParOf" srcId="{35BBE75A-195C-4C18-8CF5-D98B9A2B7C17}" destId="{D240AB6B-AFBB-4E23-9C71-8C58E366C58A}" srcOrd="0" destOrd="0" presId="urn:microsoft.com/office/officeart/2005/8/layout/hierarchy1"/>
    <dgm:cxn modelId="{C9F95754-7B73-4806-A2AC-1C820767A04D}" type="presParOf" srcId="{D240AB6B-AFBB-4E23-9C71-8C58E366C58A}" destId="{E52A93DC-7E9C-4947-BAC6-FF41D59F90F1}" srcOrd="0" destOrd="0" presId="urn:microsoft.com/office/officeart/2005/8/layout/hierarchy1"/>
    <dgm:cxn modelId="{FE02B1EE-86F5-46B7-9CD6-4C9F281CFB69}" type="presParOf" srcId="{E52A93DC-7E9C-4947-BAC6-FF41D59F90F1}" destId="{14E99772-FEBD-4E8E-96CD-36741E8122E2}" srcOrd="0" destOrd="0" presId="urn:microsoft.com/office/officeart/2005/8/layout/hierarchy1"/>
    <dgm:cxn modelId="{7362E667-1B2E-410F-A95F-A37FE2C681B3}" type="presParOf" srcId="{E52A93DC-7E9C-4947-BAC6-FF41D59F90F1}" destId="{F579CDF2-8E10-49B8-9B66-C351BEF8321B}" srcOrd="1" destOrd="0" presId="urn:microsoft.com/office/officeart/2005/8/layout/hierarchy1"/>
    <dgm:cxn modelId="{79632977-31BE-4360-A8B1-F5AF2935B732}" type="presParOf" srcId="{D240AB6B-AFBB-4E23-9C71-8C58E366C58A}" destId="{DA03666C-B040-4788-B4EA-2995F169FFF2}" srcOrd="1" destOrd="0" presId="urn:microsoft.com/office/officeart/2005/8/layout/hierarchy1"/>
    <dgm:cxn modelId="{F091FEFF-FE7A-4AEB-BB9F-ADD66BB3CE86}" type="presParOf" srcId="{DA03666C-B040-4788-B4EA-2995F169FFF2}" destId="{0609F1CE-629B-49F3-ABBF-1367C7E92DB2}" srcOrd="0" destOrd="0" presId="urn:microsoft.com/office/officeart/2005/8/layout/hierarchy1"/>
    <dgm:cxn modelId="{011C1A9D-F430-4B0C-BF4E-D8658827CF54}" type="presParOf" srcId="{DA03666C-B040-4788-B4EA-2995F169FFF2}" destId="{489E4F1F-60F9-44E4-9423-5F3F59B2A755}" srcOrd="1" destOrd="0" presId="urn:microsoft.com/office/officeart/2005/8/layout/hierarchy1"/>
    <dgm:cxn modelId="{A47295E0-70DA-4710-BEC4-6B43013D55E4}" type="presParOf" srcId="{489E4F1F-60F9-44E4-9423-5F3F59B2A755}" destId="{53DD4395-9A18-444F-8892-4A8F4B395B37}" srcOrd="0" destOrd="0" presId="urn:microsoft.com/office/officeart/2005/8/layout/hierarchy1"/>
    <dgm:cxn modelId="{89C5964B-F1D5-4CAB-94E8-30E4757C878F}" type="presParOf" srcId="{53DD4395-9A18-444F-8892-4A8F4B395B37}" destId="{9697DB4C-081B-49AB-8AD6-AA999E79A99E}" srcOrd="0" destOrd="0" presId="urn:microsoft.com/office/officeart/2005/8/layout/hierarchy1"/>
    <dgm:cxn modelId="{F687F0D0-24CA-4DB4-AE5C-2A65125566E7}" type="presParOf" srcId="{53DD4395-9A18-444F-8892-4A8F4B395B37}" destId="{A124F448-09F5-4294-93F5-95C5740817F4}" srcOrd="1" destOrd="0" presId="urn:microsoft.com/office/officeart/2005/8/layout/hierarchy1"/>
    <dgm:cxn modelId="{7C24872F-7DAD-40DD-B323-121EF3AD40FA}" type="presParOf" srcId="{489E4F1F-60F9-44E4-9423-5F3F59B2A755}" destId="{58B57C6C-B0E6-4AEC-A45D-ABD9C6179F14}" srcOrd="1" destOrd="0" presId="urn:microsoft.com/office/officeart/2005/8/layout/hierarchy1"/>
    <dgm:cxn modelId="{A97010D3-8B46-4AA3-9E2D-5DB894DECC88}" type="presParOf" srcId="{58B57C6C-B0E6-4AEC-A45D-ABD9C6179F14}" destId="{1E05E254-E19D-4C3C-84EA-602A4BC60248}" srcOrd="0" destOrd="0" presId="urn:microsoft.com/office/officeart/2005/8/layout/hierarchy1"/>
    <dgm:cxn modelId="{E271B7EB-A407-45CF-9E9A-55CBFB33BBFA}" type="presParOf" srcId="{58B57C6C-B0E6-4AEC-A45D-ABD9C6179F14}" destId="{8DF72A00-6581-438F-911B-D712566708D7}" srcOrd="1" destOrd="0" presId="urn:microsoft.com/office/officeart/2005/8/layout/hierarchy1"/>
    <dgm:cxn modelId="{AA4C27F1-73C3-4F1E-9514-4F6CDAA8DE1C}" type="presParOf" srcId="{8DF72A00-6581-438F-911B-D712566708D7}" destId="{C4AF1EA7-A02E-4775-A054-B6292CABA484}" srcOrd="0" destOrd="0" presId="urn:microsoft.com/office/officeart/2005/8/layout/hierarchy1"/>
    <dgm:cxn modelId="{C073A8C5-4539-470A-8A99-B93AB11765C1}" type="presParOf" srcId="{C4AF1EA7-A02E-4775-A054-B6292CABA484}" destId="{0628C761-2AC6-420B-B75A-7BB64D391CD8}" srcOrd="0" destOrd="0" presId="urn:microsoft.com/office/officeart/2005/8/layout/hierarchy1"/>
    <dgm:cxn modelId="{17416FE2-C298-44CF-A5F6-268938A02E34}" type="presParOf" srcId="{C4AF1EA7-A02E-4775-A054-B6292CABA484}" destId="{A3578E51-74C1-41AA-A076-56FECA240C70}" srcOrd="1" destOrd="0" presId="urn:microsoft.com/office/officeart/2005/8/layout/hierarchy1"/>
    <dgm:cxn modelId="{541F10DE-C893-422C-8006-670C114FFFCE}" type="presParOf" srcId="{8DF72A00-6581-438F-911B-D712566708D7}" destId="{B0F6DBF6-C83B-4F47-8D89-2CF6CD2152B9}" srcOrd="1" destOrd="0" presId="urn:microsoft.com/office/officeart/2005/8/layout/hierarchy1"/>
    <dgm:cxn modelId="{E7AD7A7B-523B-463C-8282-720EB3D9D8BC}" type="presParOf" srcId="{58B57C6C-B0E6-4AEC-A45D-ABD9C6179F14}" destId="{F95AA95D-45B3-43CB-A794-E7551F04F0A3}" srcOrd="2" destOrd="0" presId="urn:microsoft.com/office/officeart/2005/8/layout/hierarchy1"/>
    <dgm:cxn modelId="{B95FC6B5-1F61-44C6-840D-F1E3580708C1}" type="presParOf" srcId="{58B57C6C-B0E6-4AEC-A45D-ABD9C6179F14}" destId="{8EBACE98-050B-43C5-8B62-72321A40D3DE}" srcOrd="3" destOrd="0" presId="urn:microsoft.com/office/officeart/2005/8/layout/hierarchy1"/>
    <dgm:cxn modelId="{E879CDD6-F09B-4257-B0D6-F4B756B8696E}" type="presParOf" srcId="{8EBACE98-050B-43C5-8B62-72321A40D3DE}" destId="{BE47FE9C-12C9-4B9D-AD35-BDA1DC3BC06A}" srcOrd="0" destOrd="0" presId="urn:microsoft.com/office/officeart/2005/8/layout/hierarchy1"/>
    <dgm:cxn modelId="{B9AEEBB5-2D5C-48E1-999B-87B3415F5E83}" type="presParOf" srcId="{BE47FE9C-12C9-4B9D-AD35-BDA1DC3BC06A}" destId="{8375202B-F00C-4062-9507-219B4F91423D}" srcOrd="0" destOrd="0" presId="urn:microsoft.com/office/officeart/2005/8/layout/hierarchy1"/>
    <dgm:cxn modelId="{89E79EBC-57DC-4D60-AE86-F3A863926615}" type="presParOf" srcId="{BE47FE9C-12C9-4B9D-AD35-BDA1DC3BC06A}" destId="{A1F62985-73DA-40DE-88CD-55181A7B0EE7}" srcOrd="1" destOrd="0" presId="urn:microsoft.com/office/officeart/2005/8/layout/hierarchy1"/>
    <dgm:cxn modelId="{6BA01ADE-1256-4B9A-8172-B6FD0BEBB0BB}" type="presParOf" srcId="{8EBACE98-050B-43C5-8B62-72321A40D3DE}" destId="{CA168F47-9506-486B-B225-DE6F284AB3D8}" srcOrd="1" destOrd="0" presId="urn:microsoft.com/office/officeart/2005/8/layout/hierarchy1"/>
    <dgm:cxn modelId="{198663D7-84C3-49BE-BD72-6BD4378793D9}" type="presParOf" srcId="{DA03666C-B040-4788-B4EA-2995F169FFF2}" destId="{991FDCDB-5C9F-41BF-926C-CB5360E7A972}" srcOrd="2" destOrd="0" presId="urn:microsoft.com/office/officeart/2005/8/layout/hierarchy1"/>
    <dgm:cxn modelId="{B6699CF3-0F24-4266-8B36-FAE8D3307114}" type="presParOf" srcId="{DA03666C-B040-4788-B4EA-2995F169FFF2}" destId="{0BF2BCE3-64DA-4070-B429-EC386328E2C0}" srcOrd="3" destOrd="0" presId="urn:microsoft.com/office/officeart/2005/8/layout/hierarchy1"/>
    <dgm:cxn modelId="{3F1CE4AB-0085-4ED2-874E-C30D11FEF8F0}" type="presParOf" srcId="{0BF2BCE3-64DA-4070-B429-EC386328E2C0}" destId="{3396DD46-985C-4471-A58E-1D707FC942F0}" srcOrd="0" destOrd="0" presId="urn:microsoft.com/office/officeart/2005/8/layout/hierarchy1"/>
    <dgm:cxn modelId="{817BEE33-F9BD-450B-B8BD-42C909BBED98}" type="presParOf" srcId="{3396DD46-985C-4471-A58E-1D707FC942F0}" destId="{04232ED9-F485-4BBF-82AF-D68C64D46C86}" srcOrd="0" destOrd="0" presId="urn:microsoft.com/office/officeart/2005/8/layout/hierarchy1"/>
    <dgm:cxn modelId="{42F3B03B-E192-400F-9EFD-9F792666DB5E}" type="presParOf" srcId="{3396DD46-985C-4471-A58E-1D707FC942F0}" destId="{4A40A05C-7DF3-4E88-ADB8-8C50627DE84D}" srcOrd="1" destOrd="0" presId="urn:microsoft.com/office/officeart/2005/8/layout/hierarchy1"/>
    <dgm:cxn modelId="{5C7215EE-1652-4C17-AD52-36F848BA0160}" type="presParOf" srcId="{0BF2BCE3-64DA-4070-B429-EC386328E2C0}" destId="{33D1819A-90D6-46CC-9062-926C5C14AF2A}" srcOrd="1" destOrd="0" presId="urn:microsoft.com/office/officeart/2005/8/layout/hierarchy1"/>
    <dgm:cxn modelId="{DFA537DB-E8CF-4D69-99D9-87603E1703E2}" type="presParOf" srcId="{33D1819A-90D6-46CC-9062-926C5C14AF2A}" destId="{F79877D3-7815-4F03-B698-B41BDC049F40}" srcOrd="0" destOrd="0" presId="urn:microsoft.com/office/officeart/2005/8/layout/hierarchy1"/>
    <dgm:cxn modelId="{9921E964-1D17-4E62-96B5-B32D7191D2D5}" type="presParOf" srcId="{33D1819A-90D6-46CC-9062-926C5C14AF2A}" destId="{FB621309-7F20-49C4-BEE0-FB3CD4C29A0A}" srcOrd="1" destOrd="0" presId="urn:microsoft.com/office/officeart/2005/8/layout/hierarchy1"/>
    <dgm:cxn modelId="{7B08E23C-941F-450F-B483-C9B411F72D8A}" type="presParOf" srcId="{FB621309-7F20-49C4-BEE0-FB3CD4C29A0A}" destId="{FD982D81-1F73-49BA-BFDD-151A09705283}" srcOrd="0" destOrd="0" presId="urn:microsoft.com/office/officeart/2005/8/layout/hierarchy1"/>
    <dgm:cxn modelId="{2769BCDA-46A6-4017-92FE-5F6107117C2E}" type="presParOf" srcId="{FD982D81-1F73-49BA-BFDD-151A09705283}" destId="{BF50B5AA-5997-4ADF-B406-2FC88F5ABBC0}" srcOrd="0" destOrd="0" presId="urn:microsoft.com/office/officeart/2005/8/layout/hierarchy1"/>
    <dgm:cxn modelId="{4A636C29-E018-4C3A-B925-A38F0D7D727A}" type="presParOf" srcId="{FD982D81-1F73-49BA-BFDD-151A09705283}" destId="{98C19AD6-C8A9-43FB-A020-A6280CA12916}" srcOrd="1" destOrd="0" presId="urn:microsoft.com/office/officeart/2005/8/layout/hierarchy1"/>
    <dgm:cxn modelId="{751FBF6E-6DD1-4003-A3EF-0E6613A1DEE9}" type="presParOf" srcId="{FB621309-7F20-49C4-BEE0-FB3CD4C29A0A}" destId="{76C246FF-0EB8-41CB-B63F-BEED4664AB60}" srcOrd="1" destOrd="0" presId="urn:microsoft.com/office/officeart/2005/8/layout/hierarchy1"/>
    <dgm:cxn modelId="{C353DDD2-3B68-4BCD-86BC-227ADD1B2F7B}" type="presParOf" srcId="{33D1819A-90D6-46CC-9062-926C5C14AF2A}" destId="{5AE3FF20-D761-457F-A308-6D782E8CB461}" srcOrd="2" destOrd="0" presId="urn:microsoft.com/office/officeart/2005/8/layout/hierarchy1"/>
    <dgm:cxn modelId="{D5B6EB41-D88F-4698-952E-520BB8AF862C}" type="presParOf" srcId="{33D1819A-90D6-46CC-9062-926C5C14AF2A}" destId="{2DEF1A15-9BE4-4AEF-8517-14B9823325E4}" srcOrd="3" destOrd="0" presId="urn:microsoft.com/office/officeart/2005/8/layout/hierarchy1"/>
    <dgm:cxn modelId="{6D979227-DFCA-42CE-B406-0D29B3E7AAC9}" type="presParOf" srcId="{2DEF1A15-9BE4-4AEF-8517-14B9823325E4}" destId="{A10E1BE1-172F-4758-9A6D-B6EE3FBFBF58}" srcOrd="0" destOrd="0" presId="urn:microsoft.com/office/officeart/2005/8/layout/hierarchy1"/>
    <dgm:cxn modelId="{952781A2-CDC8-44CA-9B2C-8FBD50A0E95A}" type="presParOf" srcId="{A10E1BE1-172F-4758-9A6D-B6EE3FBFBF58}" destId="{1088AB9E-967A-491D-8401-CC60CF91807D}" srcOrd="0" destOrd="0" presId="urn:microsoft.com/office/officeart/2005/8/layout/hierarchy1"/>
    <dgm:cxn modelId="{F5F105EE-27F0-419A-8376-182C5171E9EA}" type="presParOf" srcId="{A10E1BE1-172F-4758-9A6D-B6EE3FBFBF58}" destId="{9B00DDA7-79D1-4CEB-83CC-C05B2FDB42EA}" srcOrd="1" destOrd="0" presId="urn:microsoft.com/office/officeart/2005/8/layout/hierarchy1"/>
    <dgm:cxn modelId="{F886DAE6-9B5D-450E-8401-11B9B7C8AABF}" type="presParOf" srcId="{2DEF1A15-9BE4-4AEF-8517-14B9823325E4}" destId="{8297F4FD-9EC7-4705-98A3-CC0755DD7B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3FF20-D761-457F-A308-6D782E8CB461}">
      <dsp:nvSpPr>
        <dsp:cNvPr id="0" name=""/>
        <dsp:cNvSpPr/>
      </dsp:nvSpPr>
      <dsp:spPr>
        <a:xfrm>
          <a:off x="6410254" y="2155938"/>
          <a:ext cx="843152" cy="401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449"/>
              </a:lnTo>
              <a:lnTo>
                <a:pt x="843152" y="273449"/>
              </a:lnTo>
              <a:lnTo>
                <a:pt x="843152" y="401263"/>
              </a:lnTo>
            </a:path>
          </a:pathLst>
        </a:custGeom>
        <a:noFill/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877D3-7815-4F03-B698-B41BDC049F40}">
      <dsp:nvSpPr>
        <dsp:cNvPr id="0" name=""/>
        <dsp:cNvSpPr/>
      </dsp:nvSpPr>
      <dsp:spPr>
        <a:xfrm>
          <a:off x="5567102" y="2155938"/>
          <a:ext cx="843152" cy="401263"/>
        </a:xfrm>
        <a:custGeom>
          <a:avLst/>
          <a:gdLst/>
          <a:ahLst/>
          <a:cxnLst/>
          <a:rect l="0" t="0" r="0" b="0"/>
          <a:pathLst>
            <a:path>
              <a:moveTo>
                <a:pt x="843152" y="0"/>
              </a:moveTo>
              <a:lnTo>
                <a:pt x="843152" y="273449"/>
              </a:lnTo>
              <a:lnTo>
                <a:pt x="0" y="273449"/>
              </a:lnTo>
              <a:lnTo>
                <a:pt x="0" y="401263"/>
              </a:lnTo>
            </a:path>
          </a:pathLst>
        </a:custGeom>
        <a:noFill/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FDCDB-5C9F-41BF-926C-CB5360E7A972}">
      <dsp:nvSpPr>
        <dsp:cNvPr id="0" name=""/>
        <dsp:cNvSpPr/>
      </dsp:nvSpPr>
      <dsp:spPr>
        <a:xfrm>
          <a:off x="4723949" y="878562"/>
          <a:ext cx="1686304" cy="401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449"/>
              </a:lnTo>
              <a:lnTo>
                <a:pt x="1686304" y="273449"/>
              </a:lnTo>
              <a:lnTo>
                <a:pt x="1686304" y="401263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AA95D-45B3-43CB-A794-E7551F04F0A3}">
      <dsp:nvSpPr>
        <dsp:cNvPr id="0" name=""/>
        <dsp:cNvSpPr/>
      </dsp:nvSpPr>
      <dsp:spPr>
        <a:xfrm>
          <a:off x="3037645" y="2155938"/>
          <a:ext cx="843152" cy="401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449"/>
              </a:lnTo>
              <a:lnTo>
                <a:pt x="843152" y="273449"/>
              </a:lnTo>
              <a:lnTo>
                <a:pt x="843152" y="401263"/>
              </a:lnTo>
            </a:path>
          </a:pathLst>
        </a:custGeom>
        <a:noFill/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5E254-E19D-4C3C-84EA-602A4BC60248}">
      <dsp:nvSpPr>
        <dsp:cNvPr id="0" name=""/>
        <dsp:cNvSpPr/>
      </dsp:nvSpPr>
      <dsp:spPr>
        <a:xfrm>
          <a:off x="2194493" y="2155938"/>
          <a:ext cx="843152" cy="401263"/>
        </a:xfrm>
        <a:custGeom>
          <a:avLst/>
          <a:gdLst/>
          <a:ahLst/>
          <a:cxnLst/>
          <a:rect l="0" t="0" r="0" b="0"/>
          <a:pathLst>
            <a:path>
              <a:moveTo>
                <a:pt x="843152" y="0"/>
              </a:moveTo>
              <a:lnTo>
                <a:pt x="843152" y="273449"/>
              </a:lnTo>
              <a:lnTo>
                <a:pt x="0" y="273449"/>
              </a:lnTo>
              <a:lnTo>
                <a:pt x="0" y="401263"/>
              </a:lnTo>
            </a:path>
          </a:pathLst>
        </a:custGeom>
        <a:noFill/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F1CE-629B-49F3-ABBF-1367C7E92DB2}">
      <dsp:nvSpPr>
        <dsp:cNvPr id="0" name=""/>
        <dsp:cNvSpPr/>
      </dsp:nvSpPr>
      <dsp:spPr>
        <a:xfrm>
          <a:off x="3037645" y="878562"/>
          <a:ext cx="1686304" cy="401263"/>
        </a:xfrm>
        <a:custGeom>
          <a:avLst/>
          <a:gdLst/>
          <a:ahLst/>
          <a:cxnLst/>
          <a:rect l="0" t="0" r="0" b="0"/>
          <a:pathLst>
            <a:path>
              <a:moveTo>
                <a:pt x="1686304" y="0"/>
              </a:moveTo>
              <a:lnTo>
                <a:pt x="1686304" y="273449"/>
              </a:lnTo>
              <a:lnTo>
                <a:pt x="0" y="273449"/>
              </a:lnTo>
              <a:lnTo>
                <a:pt x="0" y="401263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99772-FEBD-4E8E-96CD-36741E8122E2}">
      <dsp:nvSpPr>
        <dsp:cNvPr id="0" name=""/>
        <dsp:cNvSpPr/>
      </dsp:nvSpPr>
      <dsp:spPr>
        <a:xfrm>
          <a:off x="4034097" y="2450"/>
          <a:ext cx="1379703" cy="8761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9CDF2-8E10-49B8-9B66-C351BEF8321B}">
      <dsp:nvSpPr>
        <dsp:cNvPr id="0" name=""/>
        <dsp:cNvSpPr/>
      </dsp:nvSpPr>
      <dsp:spPr>
        <a:xfrm>
          <a:off x="4187398" y="148086"/>
          <a:ext cx="1379703" cy="8761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444444"/>
              </a:solidFill>
              <a:latin typeface="Franklin Gothic Book"/>
              <a:ea typeface="Calibri"/>
              <a:cs typeface="Calibri"/>
            </a:rPr>
            <a:t> Outcome: </a:t>
          </a:r>
          <a:endParaRPr lang="en-GB" sz="1400" kern="1200" dirty="0">
            <a:solidFill>
              <a:srgbClr val="000000"/>
            </a:solidFill>
            <a:latin typeface="Franklin Gothic Book"/>
            <a:ea typeface="Calibri"/>
            <a:cs typeface="Calibri"/>
          </a:endParaRPr>
        </a:p>
      </dsp:txBody>
      <dsp:txXfrm>
        <a:off x="4213058" y="173746"/>
        <a:ext cx="1328383" cy="824791"/>
      </dsp:txXfrm>
    </dsp:sp>
    <dsp:sp modelId="{9697DB4C-081B-49AB-8AD6-AA999E79A99E}">
      <dsp:nvSpPr>
        <dsp:cNvPr id="0" name=""/>
        <dsp:cNvSpPr/>
      </dsp:nvSpPr>
      <dsp:spPr>
        <a:xfrm>
          <a:off x="2347793" y="1279826"/>
          <a:ext cx="1379703" cy="8761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4F448-09F5-4294-93F5-95C5740817F4}">
      <dsp:nvSpPr>
        <dsp:cNvPr id="0" name=""/>
        <dsp:cNvSpPr/>
      </dsp:nvSpPr>
      <dsp:spPr>
        <a:xfrm>
          <a:off x="2501093" y="1425461"/>
          <a:ext cx="1379703" cy="8761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 </a:t>
          </a:r>
          <a:r>
            <a:rPr lang="en-GB" sz="14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Pre and post scan</a:t>
          </a:r>
          <a:endParaRPr lang="en-GB" sz="1400" kern="1200" dirty="0"/>
        </a:p>
      </dsp:txBody>
      <dsp:txXfrm>
        <a:off x="2526753" y="1451121"/>
        <a:ext cx="1328383" cy="824791"/>
      </dsp:txXfrm>
    </dsp:sp>
    <dsp:sp modelId="{0628C761-2AC6-420B-B75A-7BB64D391CD8}">
      <dsp:nvSpPr>
        <dsp:cNvPr id="0" name=""/>
        <dsp:cNvSpPr/>
      </dsp:nvSpPr>
      <dsp:spPr>
        <a:xfrm>
          <a:off x="1504641" y="2557202"/>
          <a:ext cx="1379703" cy="8761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78E51-74C1-41AA-A076-56FECA240C70}">
      <dsp:nvSpPr>
        <dsp:cNvPr id="0" name=""/>
        <dsp:cNvSpPr/>
      </dsp:nvSpPr>
      <dsp:spPr>
        <a:xfrm>
          <a:off x="1657941" y="2702837"/>
          <a:ext cx="1379703" cy="8761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Picker's performance analysis</a:t>
          </a:r>
          <a:endParaRPr lang="en-GB" sz="1400" kern="1200" dirty="0"/>
        </a:p>
      </dsp:txBody>
      <dsp:txXfrm>
        <a:off x="1683601" y="2728497"/>
        <a:ext cx="1328383" cy="824791"/>
      </dsp:txXfrm>
    </dsp:sp>
    <dsp:sp modelId="{8375202B-F00C-4062-9507-219B4F91423D}">
      <dsp:nvSpPr>
        <dsp:cNvPr id="0" name=""/>
        <dsp:cNvSpPr/>
      </dsp:nvSpPr>
      <dsp:spPr>
        <a:xfrm>
          <a:off x="3190945" y="2557202"/>
          <a:ext cx="1379703" cy="8761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62985-73DA-40DE-88CD-55181A7B0EE7}">
      <dsp:nvSpPr>
        <dsp:cNvPr id="0" name=""/>
        <dsp:cNvSpPr/>
      </dsp:nvSpPr>
      <dsp:spPr>
        <a:xfrm>
          <a:off x="3344246" y="2702837"/>
          <a:ext cx="1379703" cy="8761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baseline="0" dirty="0">
              <a:solidFill>
                <a:srgbClr val="000000"/>
              </a:solidFill>
              <a:latin typeface="Calibri"/>
              <a:ea typeface="Calibri"/>
              <a:cs typeface="Calibri"/>
            </a:rPr>
            <a:t>Histogram over count w.r.t  size-bins</a:t>
          </a:r>
          <a:endParaRPr lang="en-GB" sz="1400" kern="1200" baseline="0" dirty="0">
            <a:latin typeface="Calibri"/>
            <a:ea typeface="Calibri"/>
            <a:cs typeface="Calibri"/>
          </a:endParaRPr>
        </a:p>
      </dsp:txBody>
      <dsp:txXfrm>
        <a:off x="3369906" y="2728497"/>
        <a:ext cx="1328383" cy="824791"/>
      </dsp:txXfrm>
    </dsp:sp>
    <dsp:sp modelId="{04232ED9-F485-4BBF-82AF-D68C64D46C86}">
      <dsp:nvSpPr>
        <dsp:cNvPr id="0" name=""/>
        <dsp:cNvSpPr/>
      </dsp:nvSpPr>
      <dsp:spPr>
        <a:xfrm>
          <a:off x="5720402" y="1279826"/>
          <a:ext cx="1379703" cy="8761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0A05C-7DF3-4E88-ADB8-8C50627DE84D}">
      <dsp:nvSpPr>
        <dsp:cNvPr id="0" name=""/>
        <dsp:cNvSpPr/>
      </dsp:nvSpPr>
      <dsp:spPr>
        <a:xfrm>
          <a:off x="5873702" y="1425461"/>
          <a:ext cx="1379703" cy="8761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baseline="0" dirty="0">
              <a:latin typeface="Franklin Gothic Book" panose="020B0503020102020204"/>
            </a:rPr>
            <a:t>Growth dataset for Forecast</a:t>
          </a:r>
        </a:p>
      </dsp:txBody>
      <dsp:txXfrm>
        <a:off x="5899362" y="1451121"/>
        <a:ext cx="1328383" cy="824791"/>
      </dsp:txXfrm>
    </dsp:sp>
    <dsp:sp modelId="{BF50B5AA-5997-4ADF-B406-2FC88F5ABBC0}">
      <dsp:nvSpPr>
        <dsp:cNvPr id="0" name=""/>
        <dsp:cNvSpPr/>
      </dsp:nvSpPr>
      <dsp:spPr>
        <a:xfrm>
          <a:off x="4877250" y="2557202"/>
          <a:ext cx="1379703" cy="8761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19AD6-C8A9-43FB-A020-A6280CA12916}">
      <dsp:nvSpPr>
        <dsp:cNvPr id="0" name=""/>
        <dsp:cNvSpPr/>
      </dsp:nvSpPr>
      <dsp:spPr>
        <a:xfrm>
          <a:off x="5030550" y="2702837"/>
          <a:ext cx="1379703" cy="8761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Franklin Gothic Book" panose="020B0503020102020204"/>
            </a:rPr>
            <a:t>Panel data(size) for mushrooms on bed   </a:t>
          </a:r>
        </a:p>
      </dsp:txBody>
      <dsp:txXfrm>
        <a:off x="5056210" y="2728497"/>
        <a:ext cx="1328383" cy="824791"/>
      </dsp:txXfrm>
    </dsp:sp>
    <dsp:sp modelId="{1088AB9E-967A-491D-8401-CC60CF91807D}">
      <dsp:nvSpPr>
        <dsp:cNvPr id="0" name=""/>
        <dsp:cNvSpPr/>
      </dsp:nvSpPr>
      <dsp:spPr>
        <a:xfrm>
          <a:off x="6563554" y="2557202"/>
          <a:ext cx="1379703" cy="8761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0DDA7-79D1-4CEB-83CC-C05B2FDB42EA}">
      <dsp:nvSpPr>
        <dsp:cNvPr id="0" name=""/>
        <dsp:cNvSpPr/>
      </dsp:nvSpPr>
      <dsp:spPr>
        <a:xfrm>
          <a:off x="6716855" y="2702837"/>
          <a:ext cx="1379703" cy="8761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Franklin Gothic Book" panose="020B0503020102020204"/>
            </a:rPr>
            <a:t>Time series growth data w.r.t size-bins</a:t>
          </a:r>
          <a:endParaRPr lang="en-GB" sz="1400" kern="1200" dirty="0"/>
        </a:p>
      </dsp:txBody>
      <dsp:txXfrm>
        <a:off x="6742515" y="2728497"/>
        <a:ext cx="1328383" cy="824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F7A56-0E50-47A6-A328-8C580A1ED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8EDA2-72E2-4574-96D0-12A27C2922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566F5-374D-49A7-99F5-1063ECBDD81B}" type="datetime1">
              <a:rPr lang="en-GB" smtClean="0"/>
              <a:t>08/04/2024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5B68D-D5C6-4567-954C-23ADF456E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2477-4579-4CF8-A964-C749A53F90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8CEB-EDD1-480C-ACF9-58A0CE53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2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3149-8796-4615-B2BE-34BF74D18C9D}" type="datetime1">
              <a:rPr lang="en-GB" smtClean="0"/>
              <a:pPr/>
              <a:t>08/04/2024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39E46-51A4-488F-821E-39D21C32669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72378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39E46-51A4-488F-821E-39D21C326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3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3E1876A-C34A-4C87-92BE-D07C074DF6C1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4B235-AB0A-4BDA-9C30-6C7DC52F1685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66E80-9F66-4B23-9F13-DB8B5CCC3213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EA5FA-A288-4274-A4C4-836962168AFC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AB7A3E6-C561-42EF-BD24-5100F72104DF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81F60A-7A6C-47A5-A240-EF594737F0A6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DC2AC-E685-4712-9293-CA8070ED9286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C4C4E-80F9-463A-915B-DB91C591AC0C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79684-94BB-4B0C-AF4A-CB9E7E5BFAA8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EE774B-D0B7-47A9-A0CF-6C99222D750A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EE89071-3C6F-48C6-8277-BF2D583A33FB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D2BFD511-F9D9-4C65-A972-7F7DD0F95A00}" type="datetime1">
              <a:rPr lang="en-GB" noProof="0" smtClean="0"/>
              <a:t>08/04/2024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lincoln-my.sharepoint.com/:w:/g/personal/akundu_lincoln_ac_uk/EWg5-b7ECjtMofShcVPrHl0Bx_5IrTB-ydjor9nQsjg0zA?e=ugcPS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Plan for 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Mushroom Bed scanning using MK1 harvester 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F988-73A1-C7E4-3FBD-5524B13E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C39B63-7C8A-9D33-825F-F834B5E50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99931"/>
              </p:ext>
            </p:extLst>
          </p:nvPr>
        </p:nvGraphicFramePr>
        <p:xfrm>
          <a:off x="1371158" y="1837767"/>
          <a:ext cx="9595256" cy="309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480">
                  <a:extLst>
                    <a:ext uri="{9D8B030D-6E8A-4147-A177-3AD203B41FA5}">
                      <a16:colId xmlns:a16="http://schemas.microsoft.com/office/drawing/2014/main" val="3702497989"/>
                    </a:ext>
                  </a:extLst>
                </a:gridCol>
                <a:gridCol w="2695894">
                  <a:extLst>
                    <a:ext uri="{9D8B030D-6E8A-4147-A177-3AD203B41FA5}">
                      <a16:colId xmlns:a16="http://schemas.microsoft.com/office/drawing/2014/main" val="3421447843"/>
                    </a:ext>
                  </a:extLst>
                </a:gridCol>
                <a:gridCol w="2110602">
                  <a:extLst>
                    <a:ext uri="{9D8B030D-6E8A-4147-A177-3AD203B41FA5}">
                      <a16:colId xmlns:a16="http://schemas.microsoft.com/office/drawing/2014/main" val="2706675968"/>
                    </a:ext>
                  </a:extLst>
                </a:gridCol>
                <a:gridCol w="1162610">
                  <a:extLst>
                    <a:ext uri="{9D8B030D-6E8A-4147-A177-3AD203B41FA5}">
                      <a16:colId xmlns:a16="http://schemas.microsoft.com/office/drawing/2014/main" val="1198476370"/>
                    </a:ext>
                  </a:extLst>
                </a:gridCol>
                <a:gridCol w="1036670">
                  <a:extLst>
                    <a:ext uri="{9D8B030D-6E8A-4147-A177-3AD203B41FA5}">
                      <a16:colId xmlns:a16="http://schemas.microsoft.com/office/drawing/2014/main" val="1741979326"/>
                    </a:ext>
                  </a:extLst>
                </a:gridCol>
              </a:tblGrid>
              <a:tr h="4202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 b="0" i="0" u="none" strike="noStrike" noProof="0" dirty="0">
                          <a:solidFill>
                            <a:schemeClr val="bg1"/>
                          </a:solidFill>
                          <a:latin typeface="Franklin Gothic Book"/>
                        </a:rPr>
                        <a:t>Task</a:t>
                      </a:r>
                      <a:endParaRPr lang="en-US" sz="1000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 b="0" i="0" u="none" strike="noStrike" noProof="0" dirty="0">
                          <a:solidFill>
                            <a:schemeClr val="bg1"/>
                          </a:solidFill>
                          <a:latin typeface="Franklin Gothic Book"/>
                        </a:rPr>
                        <a:t>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 b="0" i="0" u="none" strike="noStrike" noProof="0" dirty="0">
                          <a:solidFill>
                            <a:schemeClr val="bg1"/>
                          </a:solidFill>
                          <a:latin typeface="Franklin Gothic Book"/>
                        </a:rPr>
                        <a:t>Plan in place</a:t>
                      </a:r>
                      <a:endParaRPr lang="en-US" sz="1000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 b="0" dirty="0">
                          <a:solidFill>
                            <a:schemeClr val="bg1"/>
                          </a:solidFill>
                        </a:rPr>
                        <a:t> Risk level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0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GB" sz="1000" b="0" dirty="0" err="1">
                          <a:solidFill>
                            <a:schemeClr val="bg1"/>
                          </a:solidFill>
                        </a:rPr>
                        <a:t>PxS</a:t>
                      </a:r>
                      <a:r>
                        <a:rPr lang="en-GB" sz="10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Franklin Gothic Book"/>
                        </a:rPr>
                        <a:t>Overall risk</a:t>
                      </a:r>
                      <a:endParaRPr lang="en-US" sz="1000" b="0">
                        <a:solidFill>
                          <a:schemeClr val="bg1"/>
                        </a:solidFill>
                        <a:latin typeface="Franklin Gothic 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7955"/>
                  </a:ext>
                </a:extLst>
              </a:tr>
              <a:tr h="7003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 b="0" i="0" u="none" strike="noStrike" noProof="0" dirty="0">
                          <a:solidFill>
                            <a:schemeClr val="tx2"/>
                          </a:solidFill>
                          <a:latin typeface="Franklin Gothic Book"/>
                        </a:rPr>
                        <a:t>Setting up Harvester for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 b="0" i="0" u="none" strike="noStrike" noProof="0" dirty="0">
                          <a:solidFill>
                            <a:schemeClr val="tx2"/>
                          </a:solidFill>
                          <a:latin typeface="Franklin Gothic Book"/>
                        </a:rPr>
                        <a:t>Safety of mushroom and operator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 b="0" i="0" u="none" strike="noStrike" noProof="0" dirty="0">
                          <a:solidFill>
                            <a:schemeClr val="tx2"/>
                          </a:solidFill>
                          <a:latin typeface="Franklin Gothic Book"/>
                        </a:rPr>
                        <a:t>H&amp;S measurements for worker already active. Harvester is programmed for mushroom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 b="0" i="0" u="none" strike="noStrike" noProof="0" dirty="0">
                          <a:solidFill>
                            <a:schemeClr val="tx2"/>
                          </a:solidFill>
                          <a:latin typeface="Franklin Gothic Book"/>
                        </a:rPr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00858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Scanning routine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Human coming in the way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Safety distance is maintained while harvester is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88227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Handling harvester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Due to being heavy, handling and manoeuvring the harvester is tricky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Bridge and mechanical platform are being used for safe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248725"/>
                  </a:ext>
                </a:extLst>
              </a:tr>
              <a:tr h="659617"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 mishandle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 deletion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Backup in secondary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355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12A756-100F-6896-29D6-B28386CC61E4}"/>
              </a:ext>
            </a:extLst>
          </p:cNvPr>
          <p:cNvSpPr txBox="1"/>
          <p:nvPr/>
        </p:nvSpPr>
        <p:spPr>
          <a:xfrm>
            <a:off x="1386727" y="5911102"/>
            <a:ext cx="9525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>
                <a:solidFill>
                  <a:schemeClr val="tx2"/>
                </a:solidFill>
              </a:rPr>
              <a:t>P: probability of happening  S: Severity of it</a:t>
            </a:r>
          </a:p>
          <a:p>
            <a:r>
              <a:rPr lang="en-GB" sz="1000" dirty="0">
                <a:solidFill>
                  <a:schemeClr val="tx2"/>
                </a:solidFill>
              </a:rPr>
              <a:t>Overall risk: 1-5 Low risk; 6-12: mid risk 13-16: very high risk</a:t>
            </a:r>
          </a:p>
        </p:txBody>
      </p:sp>
    </p:spTree>
    <p:extLst>
      <p:ext uri="{BB962C8B-B14F-4D97-AF65-F5344CB8AC3E}">
        <p14:creationId xmlns:p14="http://schemas.microsoft.com/office/powerpoint/2010/main" val="8691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05F5-C39B-7380-69AC-3E7350C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REQUESTS FROM FARM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EBF4-16E4-1CC6-5810-BE58C649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5678"/>
            <a:ext cx="9601200" cy="5154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AutoNum type="arabicPeriod"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 Forecast: </a:t>
            </a:r>
          </a:p>
          <a:p>
            <a:pPr marL="988060" lvl="1" indent="-457200">
              <a:buAutoNum type="arabicPeriod"/>
            </a:pPr>
            <a:r>
              <a:rPr lang="en-GB" i="0" dirty="0"/>
              <a:t> Forecast for the bed what is scanned by the harvester </a:t>
            </a:r>
          </a:p>
          <a:p>
            <a:pPr marL="988060" lvl="1" indent="-457200">
              <a:buAutoNum type="arabicPeriod"/>
            </a:pPr>
            <a:r>
              <a:rPr lang="en-GB" i="0" dirty="0"/>
              <a:t> How much mushroom(kg) has been picked from that bed </a:t>
            </a:r>
          </a:p>
          <a:p>
            <a:pPr marL="988060" lvl="1" indent="-457200">
              <a:buAutoNum type="arabicPeriod"/>
            </a:pPr>
            <a:r>
              <a:rPr lang="en-GB" i="0" dirty="0"/>
              <a:t> Picker's quality involved with that bed </a:t>
            </a:r>
          </a:p>
          <a:p>
            <a:pPr marL="73660" indent="0">
              <a:buNone/>
            </a:pPr>
            <a:r>
              <a:rPr lang="en-GB" dirty="0"/>
              <a:t>Environmental data(Growing card):</a:t>
            </a:r>
          </a:p>
          <a:p>
            <a:pPr marL="1061720" lvl="1" indent="-457200">
              <a:buAutoNum type="arabicPeriod"/>
            </a:pPr>
            <a:r>
              <a:rPr lang="en-GB" i="0" dirty="0"/>
              <a:t>Environmental data from the tunnel the bed is </a:t>
            </a:r>
          </a:p>
          <a:p>
            <a:pPr marL="0" indent="0">
              <a:buNone/>
            </a:pPr>
            <a:r>
              <a:rPr lang="en-GB" dirty="0"/>
              <a:t> Weight data:</a:t>
            </a:r>
          </a:p>
          <a:p>
            <a:pPr marL="988060" lvl="1" indent="-457200">
              <a:buAutoNum type="arabicPeriod"/>
            </a:pPr>
            <a:r>
              <a:rPr lang="en-GB" i="0" dirty="0"/>
              <a:t> Weight w.r.t various different sizes</a:t>
            </a:r>
          </a:p>
          <a:p>
            <a:pPr marL="988060" lvl="1" indent="-457200">
              <a:buAutoNum type="arabicPeriod"/>
            </a:pPr>
            <a:r>
              <a:rPr lang="en-GB" i="0" dirty="0"/>
              <a:t> Record after pick weight and passes involved every pick 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 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2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05F5-C39B-7380-69AC-3E7350C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EBF4-16E4-1CC6-5810-BE58C649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5678"/>
            <a:ext cx="9601200" cy="5154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n-GB" b="1" dirty="0"/>
          </a:p>
          <a:p>
            <a:pPr marL="383540" indent="-383540"/>
            <a:r>
              <a:rPr lang="en-GB" sz="1900" dirty="0"/>
              <a:t>It would be great if someone </a:t>
            </a:r>
            <a:r>
              <a:rPr lang="en-GB" sz="1900" i="0" dirty="0"/>
              <a:t>from the </a:t>
            </a:r>
            <a:r>
              <a:rPr lang="en-GB" sz="1900" dirty="0"/>
              <a:t>farm who </a:t>
            </a:r>
            <a:r>
              <a:rPr lang="en-GB" sz="1900" i="0" dirty="0"/>
              <a:t>is</a:t>
            </a:r>
            <a:r>
              <a:rPr lang="en-GB" sz="1900" dirty="0"/>
              <a:t> supposed to do future scanning, stays with us while for sometime during first and last day of scanning</a:t>
            </a:r>
            <a:r>
              <a:rPr lang="en-GB" sz="1900" i="0" dirty="0"/>
              <a:t>.</a:t>
            </a:r>
            <a:r>
              <a:rPr lang="en-GB" sz="1900" dirty="0"/>
              <a:t> It will help them understand the difficulties we face in scanning and be confident to do scanning on their own </a:t>
            </a:r>
            <a:r>
              <a:rPr lang="en-GB" sz="1900" i="0" dirty="0"/>
              <a:t>and </a:t>
            </a:r>
            <a:r>
              <a:rPr lang="en-GB" sz="1900" dirty="0"/>
              <a:t>properly</a:t>
            </a:r>
            <a:endParaRPr lang="en-US" sz="1900" dirty="0"/>
          </a:p>
          <a:p>
            <a:pPr marL="383540" indent="-383540"/>
            <a:r>
              <a:rPr lang="en-GB" sz="1900"/>
              <a:t>As a backup it is always good to have someone who has technical skills like controlling machinery, understanding screen options etc</a:t>
            </a:r>
            <a:endParaRPr lang="en-US" sz="1900">
              <a:solidFill>
                <a:srgbClr val="000000"/>
              </a:solidFill>
            </a:endParaRPr>
          </a:p>
          <a:p>
            <a:pPr marL="383540" indent="-383540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0216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2CCB-4665-C0CA-5749-11036062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2496-5E8B-3964-BF14-EFD5E7F71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3294"/>
            <a:ext cx="10206317" cy="3514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dirty="0">
                <a:solidFill>
                  <a:srgbClr val="000000"/>
                </a:solidFill>
                <a:latin typeface="Franklin Gothic Book"/>
                <a:cs typeface="Calibri"/>
              </a:rPr>
              <a:t>Collecting mushroom size data (time series data) three times a day starting from 8 am e.g. there would be</a:t>
            </a:r>
            <a:r>
              <a:rPr lang="en-GB" i="1" dirty="0">
                <a:solidFill>
                  <a:srgbClr val="000000"/>
                </a:solidFill>
                <a:latin typeface="Franklin Gothic Book"/>
                <a:cs typeface="Calibri"/>
              </a:rPr>
              <a:t> 3 time-step scans</a:t>
            </a:r>
            <a:endParaRPr lang="en-GB" i="1">
              <a:solidFill>
                <a:srgbClr val="191B0E"/>
              </a:solidFill>
              <a:latin typeface="Franklin Gothic Book"/>
              <a:cs typeface="Calibri"/>
            </a:endParaRPr>
          </a:p>
          <a:p>
            <a:pPr marL="457200" indent="-457200">
              <a:buAutoNum type="arabicPeriod"/>
            </a:pPr>
            <a:r>
              <a:rPr lang="en-GB" dirty="0">
                <a:solidFill>
                  <a:srgbClr val="000000"/>
                </a:solidFill>
                <a:latin typeface="Franklin Gothic Book"/>
                <a:cs typeface="Calibri"/>
              </a:rPr>
              <a:t>Calculating growth rate(GR) for every available size e.g. starting with 15mm and </a:t>
            </a:r>
            <a:r>
              <a:rPr lang="en-GB" err="1">
                <a:solidFill>
                  <a:srgbClr val="000000"/>
                </a:solidFill>
                <a:latin typeface="Franklin Gothic Book"/>
                <a:cs typeface="Calibri"/>
              </a:rPr>
              <a:t>upto</a:t>
            </a:r>
            <a:r>
              <a:rPr lang="en-GB" dirty="0">
                <a:solidFill>
                  <a:srgbClr val="000000"/>
                </a:solidFill>
                <a:latin typeface="Franklin Gothic Book"/>
                <a:cs typeface="Calibri"/>
              </a:rPr>
              <a:t> 80 mm  every 4 hours to build data pool for forecast system e.g. </a:t>
            </a:r>
            <a:r>
              <a:rPr lang="en-GB" i="1" dirty="0">
                <a:solidFill>
                  <a:srgbClr val="000000"/>
                </a:solidFill>
                <a:latin typeface="Franklin Gothic Book"/>
                <a:cs typeface="Calibri"/>
              </a:rPr>
              <a:t>GR/4hrs</a:t>
            </a:r>
            <a:endParaRPr lang="en-GB" i="1">
              <a:latin typeface="Franklin Gothic Book"/>
            </a:endParaRPr>
          </a:p>
          <a:p>
            <a:pPr marL="457200" indent="-457200">
              <a:buAutoNum type="arabicPeriod"/>
            </a:pPr>
            <a:r>
              <a:rPr lang="en-GB" dirty="0">
                <a:solidFill>
                  <a:srgbClr val="000000"/>
                </a:solidFill>
                <a:latin typeface="Franklin Gothic Book"/>
                <a:cs typeface="Calibri"/>
              </a:rPr>
              <a:t>Pre and post scan for </a:t>
            </a:r>
            <a:r>
              <a:rPr lang="en-GB" i="1" dirty="0">
                <a:solidFill>
                  <a:srgbClr val="000000"/>
                </a:solidFill>
                <a:latin typeface="Franklin Gothic Book"/>
                <a:cs typeface="Calibri"/>
              </a:rPr>
              <a:t>picking analysis</a:t>
            </a:r>
            <a:endParaRPr lang="en-GB" i="1">
              <a:latin typeface="Franklin Gothic Book"/>
            </a:endParaRPr>
          </a:p>
          <a:p>
            <a:pPr marL="0" indent="0" algn="ctr">
              <a:buNone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Franklin Gothic Book"/>
                <a:cs typeface="Calibri"/>
              </a:rPr>
              <a:t>Plan in snapshot: 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Franklin Gothic Book"/>
                <a:cs typeface="Calibri"/>
              </a:rPr>
              <a:t>In each time-step scan all available mushrooms will be compared in terms of growth in 4 hours to find out </a:t>
            </a:r>
            <a:r>
              <a:rPr lang="en-GB" dirty="0">
                <a:solidFill>
                  <a:srgbClr val="000000"/>
                </a:solidFill>
                <a:latin typeface="Franklin Gothic Book"/>
                <a:cs typeface="Calibri"/>
                <a:hlinkClick r:id="rId2"/>
              </a:rPr>
              <a:t>growth rate</a:t>
            </a:r>
            <a:r>
              <a:rPr lang="en-GB" dirty="0">
                <a:solidFill>
                  <a:srgbClr val="000000"/>
                </a:solidFill>
                <a:latin typeface="Franklin Gothic Book"/>
                <a:cs typeface="Calibri"/>
              </a:rPr>
              <a:t>. Growth rate will be calculated for individual sizes. </a:t>
            </a:r>
            <a:r>
              <a:rPr lang="en-GB" dirty="0"/>
              <a:t>Based on that, forecast data would be constructed, so the model would be</a:t>
            </a:r>
            <a:endParaRPr lang="en-GB">
              <a:cs typeface="Calibri"/>
            </a:endParaRPr>
          </a:p>
          <a:p>
            <a:pPr marL="457200" indent="-457200">
              <a:buAutoNum type="arabicPeriod"/>
            </a:pPr>
            <a:endParaRPr lang="en-GB" dirty="0">
              <a:solidFill>
                <a:srgbClr val="191B0E"/>
              </a:solidFill>
              <a:latin typeface="Franklin Gothic Book" panose="020B050302010202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88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226B-BF49-DD18-F572-9479425F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32E2-86AE-5683-1AE3-E84D7845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331" y="1811871"/>
            <a:ext cx="10189363" cy="484550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There will be pre and post picking scan for picking data collection. This depends on farm's timing (tbc)</a:t>
            </a:r>
          </a:p>
          <a:p>
            <a:pPr marL="0" indent="0">
              <a:buNone/>
            </a:pPr>
            <a:r>
              <a:rPr lang="en-GB" dirty="0"/>
              <a:t>For forecast scan we need 3 scans starting from 8 am to 5 pm.  One at 8 am following at 12 pm and the last one being at 4 pm 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</a:rPr>
              <a:t>Confirmation from Farm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Scanning is not meant to interrupt in their job. Farm needs to confirm what are the available times for scanning the entire shelf in a day. Setting up the Harvester and scanning the entire shelf would take approximately 30 minutes.</a:t>
            </a:r>
          </a:p>
          <a:p>
            <a:pPr marL="383540" indent="-383540">
              <a:buAutoNum type="romanUcPeriod"/>
            </a:pPr>
            <a:r>
              <a:rPr lang="en-GB" dirty="0"/>
              <a:t>3 times regular/irregular forecast scan </a:t>
            </a:r>
          </a:p>
          <a:p>
            <a:pPr marL="383540" indent="-383540">
              <a:buAutoNum type="romanUcPeriod"/>
            </a:pPr>
            <a:r>
              <a:rPr lang="en-GB" dirty="0"/>
              <a:t>Options for modelling:  Based on the frequency and time intervals of data collection. (To be decided along with the Farm)</a:t>
            </a:r>
          </a:p>
          <a:p>
            <a:pPr marL="0" indent="0">
              <a:buNone/>
            </a:pPr>
            <a:r>
              <a:rPr lang="en-GB" dirty="0"/>
              <a:t>   1. Feed Regular time intervals data to the model.</a:t>
            </a:r>
          </a:p>
          <a:p>
            <a:pPr marL="0" indent="0">
              <a:buNone/>
            </a:pPr>
            <a:r>
              <a:rPr lang="en-GB" dirty="0"/>
              <a:t>   2. Manipulate the irregular time interval data to make it regular and then feed it to the model.</a:t>
            </a:r>
          </a:p>
          <a:p>
            <a:pPr marL="0" indent="0">
              <a:buNone/>
            </a:pPr>
            <a:r>
              <a:rPr lang="en-GB" dirty="0"/>
              <a:t>   3 Feed the irregular time interval data to the model. Need to find the suitable model that accepts irregular time interval     data.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13394F-C8C6-79AC-59AE-461C7BBEB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22953"/>
              </p:ext>
            </p:extLst>
          </p:nvPr>
        </p:nvGraphicFramePr>
        <p:xfrm>
          <a:off x="2444906" y="2329319"/>
          <a:ext cx="7172958" cy="171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547614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63238148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249320792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3744787921"/>
                    </a:ext>
                  </a:extLst>
                </a:gridCol>
                <a:gridCol w="955039">
                  <a:extLst>
                    <a:ext uri="{9D8B030D-6E8A-4147-A177-3AD203B41FA5}">
                      <a16:colId xmlns:a16="http://schemas.microsoft.com/office/drawing/2014/main" val="3639874282"/>
                    </a:ext>
                  </a:extLst>
                </a:gridCol>
                <a:gridCol w="1107439">
                  <a:extLst>
                    <a:ext uri="{9D8B030D-6E8A-4147-A177-3AD203B41FA5}">
                      <a16:colId xmlns:a16="http://schemas.microsoft.com/office/drawing/2014/main" val="272864975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Scan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Post scan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Total scans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Per day scans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2811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/>
                        <a:t>Forecast scan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/>
                        <a:t>8am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?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10am (?)</a:t>
                      </a:r>
                      <a:endParaRPr lang="en-US" sz="1050"/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105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GB" sz="105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?(tbc)</a:t>
                      </a:r>
                      <a:endParaRPr lang="en-GB" dirty="0"/>
                    </a:p>
                  </a:txBody>
                  <a:tcPr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316998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050" dirty="0"/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050" dirty="0"/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050" dirty="0"/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050" dirty="0"/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3D3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6886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b="0" i="0" u="none" strike="noStrike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Forecast scan/pre scan</a:t>
                      </a:r>
                      <a:endParaRPr lang="en-US" sz="105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/>
                        <a:t>12pm (?)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/>
                        <a:t>1</a:t>
                      </a:r>
                      <a:endParaRPr lang="en-US" sz="105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/>
                        <a:t>2 pm (?)</a:t>
                      </a:r>
                      <a:endParaRPr lang="en-US" sz="105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66225"/>
                  </a:ext>
                </a:extLst>
              </a:tr>
              <a:tr h="2541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/>
                        <a:t>Forecast scan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/>
                        <a:t>4pm (?)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/>
                        <a:t>1</a:t>
                      </a:r>
                      <a:endParaRPr lang="en-US" sz="1050"/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/>
                        <a:t>-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50" dirty="0"/>
                        <a:t>-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6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2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226B-BF49-DD18-F572-9479425F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FDDF66-4F98-AF0A-FD6D-BD2151BB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64763"/>
              </p:ext>
            </p:extLst>
          </p:nvPr>
        </p:nvGraphicFramePr>
        <p:xfrm>
          <a:off x="1376516" y="1855838"/>
          <a:ext cx="9514714" cy="3124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90">
                  <a:extLst>
                    <a:ext uri="{9D8B030D-6E8A-4147-A177-3AD203B41FA5}">
                      <a16:colId xmlns:a16="http://schemas.microsoft.com/office/drawing/2014/main" val="2781856282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3900382990"/>
                    </a:ext>
                  </a:extLst>
                </a:gridCol>
                <a:gridCol w="2974240">
                  <a:extLst>
                    <a:ext uri="{9D8B030D-6E8A-4147-A177-3AD203B41FA5}">
                      <a16:colId xmlns:a16="http://schemas.microsoft.com/office/drawing/2014/main" val="870306897"/>
                    </a:ext>
                  </a:extLst>
                </a:gridCol>
                <a:gridCol w="2192277">
                  <a:extLst>
                    <a:ext uri="{9D8B030D-6E8A-4147-A177-3AD203B41FA5}">
                      <a16:colId xmlns:a16="http://schemas.microsoft.com/office/drawing/2014/main" val="1665071640"/>
                    </a:ext>
                  </a:extLst>
                </a:gridCol>
                <a:gridCol w="2692493">
                  <a:extLst>
                    <a:ext uri="{9D8B030D-6E8A-4147-A177-3AD203B41FA5}">
                      <a16:colId xmlns:a16="http://schemas.microsoft.com/office/drawing/2014/main" val="1572606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Tunnel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Key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Side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02042"/>
                  </a:ext>
                </a:extLst>
              </a:tr>
              <a:tr h="924891">
                <a:tc>
                  <a:txBody>
                    <a:bodyPr/>
                    <a:lstStyle/>
                    <a:p>
                      <a:r>
                        <a:rPr lang="en-GB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Flush 2/1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 day prior to 1st day of harvest (No picking involved)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Preparing Harvester for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Doing necessary arrangements for head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98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Flush 1 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1st day of harvest (Picking involved)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Scanning the bed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Monitoring data, data storage management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5191"/>
                  </a:ext>
                </a:extLst>
              </a:tr>
              <a:tr h="924891">
                <a:tc>
                  <a:txBody>
                    <a:bodyPr/>
                    <a:lstStyle/>
                    <a:p>
                      <a:r>
                        <a:rPr lang="en-GB" dirty="0"/>
                        <a:t>Day 3- Day4/5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Flush 2/1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2nd day and following days (Picking involved)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Continuing scanning and data collecting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analysis, demonstrating farm pre-post count vs bin-size 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56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09D8-0E1F-3DCD-4C23-9F0A899D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9DFD-2D1C-CAC9-7B33-74403B1A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14499"/>
            <a:ext cx="10150289" cy="48924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en-GB" dirty="0"/>
              <a:t>Preparing MK1 ready for scanning</a:t>
            </a:r>
          </a:p>
          <a:p>
            <a:pPr marL="383540" indent="-383540"/>
            <a:r>
              <a:rPr lang="en-GB" dirty="0"/>
              <a:t>Selecting suitable tunnel </a:t>
            </a:r>
            <a:endParaRPr lang="en-GB"/>
          </a:p>
          <a:p>
            <a:pPr marL="383540" indent="-383540"/>
            <a:r>
              <a:rPr lang="en-GB" dirty="0"/>
              <a:t>Data storage system </a:t>
            </a:r>
          </a:p>
          <a:p>
            <a:pPr marL="383540" indent="-383540"/>
            <a:r>
              <a:rPr lang="en-GB" dirty="0"/>
              <a:t>Arrangements</a:t>
            </a: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i="0" dirty="0"/>
              <a:t>Tools required: MK1 harvester, cameras set up on to the frame, storage for storing scan data</a:t>
            </a:r>
            <a:endParaRPr lang="en-GB" i="0" dirty="0">
              <a:solidFill>
                <a:srgbClr val="191B0E"/>
              </a:solidFill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i="0" dirty="0"/>
              <a:t>Days of stay at the farm: </a:t>
            </a:r>
            <a:r>
              <a:rPr lang="en-GB" dirty="0"/>
              <a:t>5-6 days</a:t>
            </a:r>
            <a:r>
              <a:rPr lang="en-GB" i="0" dirty="0"/>
              <a:t> – 1 day prior to first day of harvest to next 5 days of harvest period</a:t>
            </a:r>
            <a:endParaRPr lang="en-GB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i="0" dirty="0"/>
              <a:t>Work time span each day: apparently 8</a:t>
            </a:r>
            <a:r>
              <a:rPr lang="en-GB" dirty="0"/>
              <a:t>am to 5pm</a:t>
            </a:r>
            <a:r>
              <a:rPr lang="en-GB" i="0" dirty="0"/>
              <a:t> (9 hrs)</a:t>
            </a: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i="0" dirty="0"/>
              <a:t>Scan time: It seems a full shelf scan would take roughly 20-30</a:t>
            </a:r>
            <a:r>
              <a:rPr lang="en-GB" dirty="0"/>
              <a:t>min </a:t>
            </a: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i="0" dirty="0"/>
              <a:t>Flush: scanning will start with flush 2, following flush 1</a:t>
            </a: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i="0" dirty="0"/>
              <a:t>Location of work: </a:t>
            </a:r>
            <a:r>
              <a:rPr lang="en-GB" dirty="0"/>
              <a:t>tunnels</a:t>
            </a:r>
            <a:r>
              <a:rPr lang="en-GB" i="0" dirty="0"/>
              <a:t> that satisfies the above</a:t>
            </a:r>
            <a:endParaRPr lang="en-GB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i="0" dirty="0"/>
              <a:t>People involved: Ajay, a farm worker who is meant to do scanning, myself, the emergency contact people</a:t>
            </a:r>
          </a:p>
          <a:p>
            <a:pPr lvl="1" indent="-383540">
              <a:buFont typeface="Courier New" panose="020B0503020102020204" pitchFamily="34" charset="0"/>
              <a:buChar char="o"/>
            </a:pPr>
            <a:endParaRPr lang="en-GB" i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62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A74E-D123-A4B3-6B63-491829FE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E0B4-D988-9172-1930-BD25F912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499"/>
            <a:ext cx="10092812" cy="4645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dirty="0"/>
              <a:t> Alongside scanning, environmental sensor data would be collected in each timestep scan</a:t>
            </a:r>
          </a:p>
          <a:p>
            <a:pPr marL="383540" indent="-383540"/>
            <a:endParaRPr lang="en-GB" dirty="0"/>
          </a:p>
          <a:p>
            <a:pPr marL="383540" indent="-383540"/>
            <a:endParaRPr lang="en-GB" dirty="0"/>
          </a:p>
          <a:p>
            <a:pPr marL="383540" indent="-383540"/>
            <a:endParaRPr lang="en-GB" dirty="0"/>
          </a:p>
          <a:p>
            <a:pPr marL="383540" indent="-383540"/>
            <a:endParaRPr lang="en-GB" dirty="0"/>
          </a:p>
          <a:p>
            <a:pPr marL="383540" indent="-383540"/>
            <a:r>
              <a:rPr lang="en-GB" dirty="0"/>
              <a:t>Each scan will record individual mushrooms with size at that time. With pre and post scan picking performance would be analysed; preparing forecast dataset with growth (mm) of mushrooms from each scan, and storing mushroom images in need.  </a:t>
            </a:r>
          </a:p>
          <a:p>
            <a:pPr marL="383540" indent="-383540"/>
            <a:r>
              <a:rPr lang="en-GB" dirty="0"/>
              <a:t>A robust tag/label based data structure will be built to store the scan data. Each scan data will be labelled on date-time for easy access and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ADC2C9-4313-A85D-E133-CEBED6A21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17946"/>
              </p:ext>
            </p:extLst>
          </p:nvPr>
        </p:nvGraphicFramePr>
        <p:xfrm>
          <a:off x="1890058" y="2490304"/>
          <a:ext cx="87897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33">
                  <a:extLst>
                    <a:ext uri="{9D8B030D-6E8A-4147-A177-3AD203B41FA5}">
                      <a16:colId xmlns:a16="http://schemas.microsoft.com/office/drawing/2014/main" val="2289889317"/>
                    </a:ext>
                  </a:extLst>
                </a:gridCol>
                <a:gridCol w="1231992">
                  <a:extLst>
                    <a:ext uri="{9D8B030D-6E8A-4147-A177-3AD203B41FA5}">
                      <a16:colId xmlns:a16="http://schemas.microsoft.com/office/drawing/2014/main" val="904770518"/>
                    </a:ext>
                  </a:extLst>
                </a:gridCol>
                <a:gridCol w="1464965">
                  <a:extLst>
                    <a:ext uri="{9D8B030D-6E8A-4147-A177-3AD203B41FA5}">
                      <a16:colId xmlns:a16="http://schemas.microsoft.com/office/drawing/2014/main" val="3225926912"/>
                    </a:ext>
                  </a:extLst>
                </a:gridCol>
                <a:gridCol w="1464965">
                  <a:extLst>
                    <a:ext uri="{9D8B030D-6E8A-4147-A177-3AD203B41FA5}">
                      <a16:colId xmlns:a16="http://schemas.microsoft.com/office/drawing/2014/main" val="2325237795"/>
                    </a:ext>
                  </a:extLst>
                </a:gridCol>
                <a:gridCol w="2929930">
                  <a:extLst>
                    <a:ext uri="{9D8B030D-6E8A-4147-A177-3AD203B41FA5}">
                      <a16:colId xmlns:a16="http://schemas.microsoft.com/office/drawing/2014/main" val="6355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Time step scan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Mushroom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Environment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7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 am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dirty="0"/>
                        <a:t>Size </a:t>
                      </a:r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Count</a:t>
                      </a:r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Air Temp, RH, CO2 level </a:t>
                      </a:r>
                      <a:endParaRPr lang="en-GB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Compost pH, moisture,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24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 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 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3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13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BF34-FD1B-B61A-B9E3-7649D1DA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GB" dirty="0"/>
              <a:t>OUTCOME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7F70CD-EB19-EDB7-6359-63940EAD3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457132"/>
              </p:ext>
            </p:extLst>
          </p:nvPr>
        </p:nvGraphicFramePr>
        <p:xfrm>
          <a:off x="1539688" y="1568824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5" name="Picture 205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9EF1E7B7-9248-595D-FF04-561E590FA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965" y="5276851"/>
            <a:ext cx="755115" cy="898711"/>
          </a:xfrm>
          <a:prstGeom prst="rect">
            <a:avLst/>
          </a:prstGeom>
        </p:spPr>
      </p:pic>
      <p:pic>
        <p:nvPicPr>
          <p:cNvPr id="2098" name="Picture 2097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152A82BA-56D3-B3A7-4C6A-CD0BC8B86E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775" y="5274049"/>
            <a:ext cx="1109875" cy="887505"/>
          </a:xfrm>
          <a:prstGeom prst="rect">
            <a:avLst/>
          </a:prstGeom>
        </p:spPr>
      </p:pic>
      <p:pic>
        <p:nvPicPr>
          <p:cNvPr id="2099" name="Picture 2098" descr="A screenshot of a chart&#10;&#10;Description automatically generated">
            <a:extLst>
              <a:ext uri="{FF2B5EF4-FFF2-40B4-BE49-F238E27FC236}">
                <a16:creationId xmlns:a16="http://schemas.microsoft.com/office/drawing/2014/main" id="{7C664D14-8445-2529-EF49-A44B214F45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7778" y="5278380"/>
            <a:ext cx="1692089" cy="738770"/>
          </a:xfrm>
          <a:prstGeom prst="rect">
            <a:avLst/>
          </a:prstGeom>
        </p:spPr>
      </p:pic>
      <p:pic>
        <p:nvPicPr>
          <p:cNvPr id="2100" name="Picture 2099" descr="Honestly, Where Are You Spending Your Time? – Authentic Leader™">
            <a:extLst>
              <a:ext uri="{FF2B5EF4-FFF2-40B4-BE49-F238E27FC236}">
                <a16:creationId xmlns:a16="http://schemas.microsoft.com/office/drawing/2014/main" id="{3CBDC8DC-BB4E-8ACB-F50A-9ABEAD352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6929" y="5281829"/>
            <a:ext cx="916642" cy="7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2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338F-C597-B28A-3DE2-657A50BA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9D6D-6319-16C6-24E7-F458BF50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Pre and post scan: </a:t>
            </a:r>
          </a:p>
          <a:p>
            <a:pPr marL="0" indent="0">
              <a:buNone/>
            </a:pPr>
            <a:r>
              <a:rPr lang="en-GB" b="1" dirty="0"/>
              <a:t>Comparing</a:t>
            </a:r>
            <a:r>
              <a:rPr lang="en-GB" dirty="0"/>
              <a:t> pre scan data with post scan, </a:t>
            </a:r>
            <a:r>
              <a:rPr lang="en-GB" b="1" dirty="0"/>
              <a:t>picking accuracy</a:t>
            </a:r>
            <a:r>
              <a:rPr lang="en-GB" dirty="0"/>
              <a:t> in terms of correct size and number of mushrooms picked  from certain size bin.</a:t>
            </a:r>
          </a:p>
          <a:p>
            <a:pPr marL="383540" indent="-383540"/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Pre and post scanning helping in forecast data collection: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With pre and post scanning mushroom </a:t>
            </a:r>
            <a:r>
              <a:rPr lang="en-GB" b="1" dirty="0">
                <a:solidFill>
                  <a:schemeClr val="tx1"/>
                </a:solidFill>
              </a:rPr>
              <a:t>size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progression data</a:t>
            </a:r>
            <a:r>
              <a:rPr lang="en-GB" dirty="0">
                <a:solidFill>
                  <a:schemeClr val="tx1"/>
                </a:solidFill>
              </a:rPr>
              <a:t> can be fetched for example 8 am, 12pm scans alongside 4 pm scanning can be used as </a:t>
            </a:r>
            <a:r>
              <a:rPr lang="en-GB" b="1" dirty="0">
                <a:solidFill>
                  <a:schemeClr val="tx1"/>
                </a:solidFill>
              </a:rPr>
              <a:t>dataset</a:t>
            </a:r>
            <a:r>
              <a:rPr lang="en-GB" dirty="0">
                <a:solidFill>
                  <a:schemeClr val="tx1"/>
                </a:solidFill>
              </a:rPr>
              <a:t> for 4 hours </a:t>
            </a:r>
            <a:r>
              <a:rPr lang="en-GB" b="1" dirty="0">
                <a:solidFill>
                  <a:schemeClr val="tx1"/>
                </a:solidFill>
              </a:rPr>
              <a:t>forecast</a:t>
            </a:r>
            <a:r>
              <a:rPr lang="en-GB" dirty="0">
                <a:solidFill>
                  <a:schemeClr val="tx1"/>
                </a:solidFill>
              </a:rPr>
              <a:t>. Growth rate  would be evaluated per mushroom size  and eventually a dataset built for </a:t>
            </a:r>
            <a:r>
              <a:rPr lang="en-GB" b="1" dirty="0">
                <a:solidFill>
                  <a:schemeClr val="tx1"/>
                </a:solidFill>
              </a:rPr>
              <a:t>forecast modelling</a:t>
            </a:r>
            <a:r>
              <a:rPr lang="en-GB" dirty="0">
                <a:solidFill>
                  <a:schemeClr val="tx1"/>
                </a:solidFill>
              </a:rPr>
              <a:t>  based on  growth rate</a:t>
            </a:r>
          </a:p>
        </p:txBody>
      </p:sp>
    </p:spTree>
    <p:extLst>
      <p:ext uri="{BB962C8B-B14F-4D97-AF65-F5344CB8AC3E}">
        <p14:creationId xmlns:p14="http://schemas.microsoft.com/office/powerpoint/2010/main" val="188052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394B-E065-C3F7-7108-45A76329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474E-9F95-ADBC-28A1-8589CB47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6559"/>
            <a:ext cx="9959788" cy="42425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en-GB" dirty="0"/>
              <a:t>Scans need to be done on time as time series data collection is one the main goals</a:t>
            </a:r>
            <a:endParaRPr lang="en-US" dirty="0"/>
          </a:p>
          <a:p>
            <a:pPr marL="383540" indent="-383540"/>
            <a:r>
              <a:rPr lang="en-GB" dirty="0"/>
              <a:t>Pre and post scan would benefit -</a:t>
            </a:r>
            <a:endParaRPr lang="en-GB"/>
          </a:p>
          <a:p>
            <a:pPr marL="604520" lvl="1" indent="-457200">
              <a:buAutoNum type="arabicPeriod"/>
            </a:pPr>
            <a:r>
              <a:rPr lang="en-GB" i="0" dirty="0"/>
              <a:t>Displaying histogram over size vs pick count, Picker's performance analysis</a:t>
            </a:r>
            <a:endParaRPr lang="en-US" i="0" dirty="0">
              <a:solidFill>
                <a:srgbClr val="000000"/>
              </a:solidFill>
            </a:endParaRPr>
          </a:p>
          <a:p>
            <a:pPr marL="604520" lvl="1" indent="-457200">
              <a:buAutoNum type="arabicPeriod"/>
            </a:pPr>
            <a:r>
              <a:rPr lang="en-GB" i="0" dirty="0"/>
              <a:t>Preparing time series growth dataset for mushroom</a:t>
            </a:r>
            <a:endParaRPr lang="en-US" i="0" dirty="0">
              <a:solidFill>
                <a:srgbClr val="000000"/>
              </a:solidFill>
            </a:endParaRPr>
          </a:p>
          <a:p>
            <a:pPr marL="383540" indent="-383540"/>
            <a:r>
              <a:rPr lang="en-GB" dirty="0"/>
              <a:t>Robust data management system needs to be built to store this massive data for multiple days</a:t>
            </a:r>
            <a:endParaRPr lang="en-GB"/>
          </a:p>
          <a:p>
            <a:pPr marL="383540" indent="-383540"/>
            <a:r>
              <a:rPr lang="en-GB" dirty="0"/>
              <a:t>Each data points needs to be tagged w.r.t date-time stamp. Mushrooms need to be tracked from one time step scan to other and this is how growth of mushrooms of individual size can be monitored and concluded </a:t>
            </a:r>
            <a:endParaRPr lang="en-GB"/>
          </a:p>
          <a:p>
            <a:pPr marL="383540" indent="-383540"/>
            <a:r>
              <a:rPr lang="en-GB" dirty="0"/>
              <a:t>Harvester will run scanning before pickers get ready for picking as pre-pick scan and once pickers are done with picking and at safe distance from bed, harvester will perform post-pick scan. This routine will be repeated three time a day. A strict H&amp;S policy needs to be in use. </a:t>
            </a:r>
            <a:endParaRPr lang="en-GB" i="0"/>
          </a:p>
          <a:p>
            <a:pPr marL="383540" indent="-38354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0148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Crop</vt:lpstr>
      <vt:lpstr>Plan for data collection</vt:lpstr>
      <vt:lpstr>OBJECTIVES</vt:lpstr>
      <vt:lpstr>ACTIVITIES</vt:lpstr>
      <vt:lpstr>ACTIVITIES</vt:lpstr>
      <vt:lpstr>REQUIREMENTS</vt:lpstr>
      <vt:lpstr>TECHNICAL ASPECT</vt:lpstr>
      <vt:lpstr>OUTCOME</vt:lpstr>
      <vt:lpstr>DATA UTILISATION</vt:lpstr>
      <vt:lpstr>PROS AND CONS</vt:lpstr>
      <vt:lpstr>RISK ASSESSMENT</vt:lpstr>
      <vt:lpstr>REQUESTS FROM FARM</vt:lpstr>
      <vt:lpstr>THINGS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1370</cp:revision>
  <dcterms:created xsi:type="dcterms:W3CDTF">2024-04-03T09:37:44Z</dcterms:created>
  <dcterms:modified xsi:type="dcterms:W3CDTF">2024-04-08T11:39:00Z</dcterms:modified>
</cp:coreProperties>
</file>