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a24c57a-69f0-4fb4-a20b-37b9b108994b}">
          <p14:sldIdLst/>
        </p14:section>
        <p14:section name="无标题节" id="{4a1329fc-ac82-41d6-b855-83d210444420}">
          <p14:sldIdLst>
            <p14:sldId id="257"/>
            <p14:sldId id="258"/>
            <p14:sldId id="259"/>
            <p14:sldId id="260"/>
            <p14:sldId id="261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学习路线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轻量级，易上手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构建用户界面的渐进式框架,主要用于快速的构建前端界面,自底向上逐层应用</a:t>
            </a:r>
            <a:r>
              <a:rPr lang="en-US" altLang="zh-CN"/>
              <a:t>---</a:t>
            </a:r>
            <a:r>
              <a:rPr lang="zh-CN" altLang="en-US"/>
              <a:t>具有响应式编程和组件化的优点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核心—-只关注视图层</a:t>
            </a:r>
            <a:r>
              <a:rPr lang="en-US" altLang="zh-CN"/>
              <a:t>(响应的数据绑定系统)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vue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node</a:t>
            </a:r>
            <a:r>
              <a:rPr lang="zh-CN" altLang="en-US"/>
              <a:t>环境</a:t>
            </a:r>
            <a:r>
              <a:rPr lang="en-US" altLang="zh-CN"/>
              <a:t>/</a:t>
            </a:r>
            <a:r>
              <a:rPr lang="zh-CN" altLang="en-US"/>
              <a:t>切换淘宝镜像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16511632292951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2844800"/>
            <a:ext cx="5028565" cy="1168400"/>
          </a:xfrm>
          <a:prstGeom prst="rect">
            <a:avLst/>
          </a:prstGeom>
        </p:spPr>
      </p:pic>
      <p:pic>
        <p:nvPicPr>
          <p:cNvPr id="5" name="图片 4" descr="16521632292958_.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4803775"/>
            <a:ext cx="919353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2435"/>
            <a:ext cx="10515600" cy="6055995"/>
          </a:xfrm>
        </p:spPr>
        <p:txBody>
          <a:bodyPr/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搭建项目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、安装脚手架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npm install --global vue-cli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、创建一个基于 webpack 模板的新项目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16531632293094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80385"/>
            <a:ext cx="10057130" cy="304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879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启动项目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npm run dev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// Your application is running here: http://localhost:8080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16541632293202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2327275"/>
            <a:ext cx="9434830" cy="4530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6950" y="1031240"/>
            <a:ext cx="7385050" cy="5826760"/>
          </a:xfrm>
        </p:spPr>
        <p:txBody>
          <a:bodyPr/>
          <a:p>
            <a:pPr marL="0" indent="0">
              <a:buNone/>
            </a:pPr>
            <a:r>
              <a:rPr lang="en-US" altLang="zh-CN"/>
              <a:t>build     ---</a:t>
            </a:r>
            <a:r>
              <a:rPr lang="zh-CN" altLang="en-US" sz="2400"/>
              <a:t>构建脚本目录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/>
              <a:t>build.js ---</a:t>
            </a:r>
            <a:r>
              <a:rPr lang="zh-CN" altLang="en-US" sz="2400"/>
              <a:t>生产环境构建脚本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utils.js  ---</a:t>
            </a:r>
            <a:r>
              <a:rPr lang="zh-CN" altLang="en-US" sz="2400"/>
              <a:t>相关工具方法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/>
              <a:t>vue-loader.conf.js       --- </a:t>
            </a:r>
            <a:r>
              <a:rPr lang="en-US" altLang="zh-CN" sz="2400"/>
              <a:t>配置css加载器</a:t>
            </a:r>
            <a:r>
              <a:rPr lang="zh-CN" altLang="en-US" sz="2400"/>
              <a:t>和</a:t>
            </a:r>
            <a:r>
              <a:rPr lang="en-US" altLang="zh-CN" sz="2400"/>
              <a:t>编译css之后自动添加前缀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/>
              <a:t>webpack.base.conf.js ---</a:t>
            </a:r>
            <a:r>
              <a:rPr lang="en-US" altLang="zh-CN" sz="2400">
                <a:latin typeface="+mn-ea"/>
                <a:cs typeface="+mn-ea"/>
                <a:sym typeface="+mn-ea"/>
              </a:rPr>
              <a:t>webpack</a:t>
            </a:r>
            <a:r>
              <a:rPr lang="zh-CN" altLang="en-US" sz="2400">
                <a:latin typeface="+mn-ea"/>
                <a:cs typeface="+mn-ea"/>
                <a:sym typeface="+mn-ea"/>
              </a:rPr>
              <a:t>基本配置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webpack.dev.conf.js   ---</a:t>
            </a:r>
            <a:r>
              <a:rPr lang="en-US" altLang="zh-CN" sz="2400">
                <a:latin typeface="+mn-ea"/>
                <a:cs typeface="+mn-ea"/>
                <a:sym typeface="+mn-ea"/>
              </a:rPr>
              <a:t>webpack</a:t>
            </a:r>
            <a:r>
              <a:rPr lang="zh-CN" altLang="en-US" sz="2400">
                <a:latin typeface="+mn-ea"/>
                <a:cs typeface="+mn-ea"/>
                <a:sym typeface="+mn-ea"/>
              </a:rPr>
              <a:t>开发环境配置</a:t>
            </a:r>
            <a:endParaRPr lang="zh-CN" altLang="en-US" sz="240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webpack.pord.conf.js ---</a:t>
            </a:r>
            <a:r>
              <a:rPr lang="en-US" altLang="zh-CN" sz="2400">
                <a:latin typeface="+mn-ea"/>
                <a:cs typeface="+mn-ea"/>
                <a:sym typeface="+mn-ea"/>
              </a:rPr>
              <a:t>webpack</a:t>
            </a:r>
            <a:r>
              <a:rPr lang="zh-CN" altLang="en-US" sz="2400">
                <a:latin typeface="+mn-ea"/>
                <a:cs typeface="+mn-ea"/>
                <a:sym typeface="+mn-ea"/>
              </a:rPr>
              <a:t>生产环境配置</a:t>
            </a:r>
            <a:endParaRPr lang="zh-CN" altLang="en-US" sz="2400">
              <a:latin typeface="+mn-ea"/>
              <a:cs typeface="+mn-ea"/>
              <a:sym typeface="+mn-ea"/>
            </a:endParaRPr>
          </a:p>
        </p:txBody>
      </p:sp>
      <p:pic>
        <p:nvPicPr>
          <p:cNvPr id="4" name="图片 3" descr="16551632293357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3415"/>
            <a:ext cx="4595495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演示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Calibri Light</vt:lpstr>
      <vt:lpstr>Helvetica Neue</vt:lpstr>
      <vt:lpstr>Calibri</vt:lpstr>
      <vt:lpstr>宋体</vt:lpstr>
      <vt:lpstr>汉仪书宋二KW</vt:lpstr>
      <vt:lpstr>微软雅黑</vt:lpstr>
      <vt:lpstr>汉仪旗黑</vt:lpstr>
      <vt:lpstr>Arial Unicode MS</vt:lpstr>
      <vt:lpstr>华文宋体</vt:lpstr>
      <vt:lpstr>Office 主题</vt:lpstr>
      <vt:lpstr>PowerPoint 演示文稿</vt:lpstr>
      <vt:lpstr>创建vue项目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zhangyuyan</dc:creator>
  <cp:lastModifiedBy>zhangyuyan</cp:lastModifiedBy>
  <cp:revision>2</cp:revision>
  <dcterms:created xsi:type="dcterms:W3CDTF">2021-10-01T07:45:40Z</dcterms:created>
  <dcterms:modified xsi:type="dcterms:W3CDTF">2021-10-01T07:45:40Z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