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2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1435" y="659765"/>
            <a:ext cx="9144000" cy="752475"/>
          </a:xfrm>
        </p:spPr>
        <p:txBody>
          <a:bodyPr>
            <a:normAutofit fontScale="90000"/>
          </a:bodyPr>
          <a:p>
            <a:r>
              <a:rPr lang="en-US" altLang="zh-CN"/>
              <a:t>Hook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3830" y="2328545"/>
            <a:ext cx="9144000" cy="3763645"/>
          </a:xfrm>
        </p:spPr>
        <p:txBody>
          <a:bodyPr>
            <a:normAutofit lnSpcReduction="20000"/>
          </a:bodyPr>
          <a:p>
            <a:pPr algn="l"/>
            <a:r>
              <a:rPr lang="zh-CN" altLang="en-US"/>
              <a:t>使用原因</a:t>
            </a:r>
            <a:endParaRPr lang="zh-CN" altLang="en-US"/>
          </a:p>
          <a:p>
            <a:pPr algn="l"/>
            <a:r>
              <a:rPr lang="zh-CN" altLang="en-US"/>
              <a:t>class组件业务逻辑分散在组件的各个方法之中，重复逻辑</a:t>
            </a:r>
            <a:endParaRPr lang="zh-CN" altLang="en-US"/>
          </a:p>
          <a:p>
            <a:pPr algn="l"/>
            <a:r>
              <a:rPr lang="zh-CN" altLang="en-US"/>
              <a:t>组件类引入了复杂的编程模式，例render props/高阶组件</a:t>
            </a:r>
            <a:endParaRPr lang="zh-CN" altLang="en-US"/>
          </a:p>
          <a:p>
            <a:pPr algn="l"/>
            <a:r>
              <a:rPr lang="zh-CN" altLang="en-US"/>
              <a:t>大型组件难拆分，重构，测试。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1、React hook是react 16.8新增特性，可以在不编写class的情况下使用状态state,组件尽量写成纯函数，如果需要外部功能或者副作用就用钩子（react hook）钩进来，所有的钩子都是为函数引入东西，因此约定钩子一律使用use前缀命名---使用某功能usexxxxxxxxx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2、默认提供的四个钩子</a:t>
            </a:r>
            <a:endParaRPr lang="zh-CN" altLang="en-US"/>
          </a:p>
          <a:p>
            <a:r>
              <a:rPr lang="zh-CN" altLang="en-US"/>
              <a:t>useState()</a:t>
            </a:r>
            <a:endParaRPr lang="zh-CN" altLang="en-US"/>
          </a:p>
          <a:p>
            <a:r>
              <a:rPr lang="zh-CN" altLang="en-US"/>
              <a:t>useContext()</a:t>
            </a:r>
            <a:endParaRPr lang="zh-CN" altLang="en-US"/>
          </a:p>
          <a:p>
            <a:r>
              <a:rPr lang="zh-CN" altLang="en-US"/>
              <a:t>useReducer()</a:t>
            </a:r>
            <a:endParaRPr lang="zh-CN" altLang="en-US"/>
          </a:p>
          <a:p>
            <a:r>
              <a:rPr lang="zh-CN" altLang="en-US"/>
              <a:t>useEffect()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useState（）状态钩子---给函数引入状态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seState在函数组件里调用它来给组件添加一些内部的state，它唯一的参数就是初始的state,在上面例子中初始值是0（初始的state参数只有在第一次渲染的时候会用到）,react会在重复渲染时保留这个state，useState会返回一对值：当前状态和一个让你更新它的函数。Example组件是一个函数，内部使用了useState（）钩子引入了状态，例子中初始值是0，返回的是一个数组，第一个是变量即count，第二个是状态的变量名setCount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在一个组件中声明多个state变量</a:t>
            </a:r>
            <a:br>
              <a:rPr lang="zh-CN" altLang="en-US"/>
            </a:br>
            <a:r>
              <a:rPr lang="zh-CN" altLang="en-US"/>
              <a:t>数组结构的愈发让我们在调用useState时可以给state变量取不同的名字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2、useContext（）---共享钩子状态，组件之间共享状态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3、usereducer（） ---action钩子，react本身不提供状态管理，要用到redux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redux: 组件发出action和状态管理通信，状态管理接收到action后，用reducer函数算出新的状态来---（state, action）=&gt; newState</a:t>
            </a:r>
            <a:endParaRPr lang="zh-CN" altLang="en-US"/>
          </a:p>
          <a:p>
            <a:r>
              <a:rPr lang="zh-CN" altLang="en-US"/>
              <a:t>const [state, dispatch] = useReducer(reducer, initialState);</a:t>
            </a:r>
            <a:endParaRPr lang="zh-CN" altLang="en-US"/>
          </a:p>
          <a:p>
            <a:r>
              <a:rPr lang="zh-CN" altLang="en-US"/>
              <a:t>useReducer用法：参数是reducer函数和状态的初始值，返回一个数组[状态当前值， 发送action的disoatch函数]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4、useEffect就是一个Effect Hook,给函数增加里操作副作用的能力，常用于向服务器请求数据（在class中放在componentDidMount中的代码现在放在useEffect（）中）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useEffect接受两个参数（函数--异步操作，数组---依赖项，只要数组变化useEffect（）就会执行，第二个参数可以省略，即每次都执行）</a:t>
            </a:r>
            <a:endParaRPr lang="zh-CN" altLang="en-US"/>
          </a:p>
          <a:p>
            <a:r>
              <a:rPr lang="zh-CN" altLang="en-US"/>
              <a:t>当你调用 useEffect 时，就是在告诉 React 在完成对 DOM 的更改后运行你的“副作用”函数。由于副作用函数是在组件内声明的，所以它们可以访问到组件的 props 和 state。默认情况下，React 会在每次渲染后调用副作用函数 —— 包括第一次渲染的时候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5、hook使用规则</a:t>
            </a:r>
            <a:endParaRPr lang="zh-CN" altLang="en-US"/>
          </a:p>
          <a:p>
            <a:r>
              <a:rPr lang="zh-CN" altLang="en-US"/>
              <a:t>只能在函数最外层调用 Hook。不要在循环、条件判断或者子函数中调 用。</a:t>
            </a:r>
            <a:endParaRPr lang="zh-CN" altLang="en-US"/>
          </a:p>
          <a:p>
            <a:r>
              <a:rPr lang="zh-CN" altLang="en-US"/>
              <a:t>只能在 React 的函数组件中调用 Hook。不要在其他 JavaScript 函数中调用。（还 有一个地方可以调用 Hook —— 就是自定义的 Hook 中，我们稍后会学习到。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WPS 演示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</vt:lpstr>
      <vt:lpstr>Helvetica Neue</vt:lpstr>
      <vt:lpstr>Calibri Light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zhangyuyan</dc:creator>
  <cp:lastModifiedBy>zhangyuyan</cp:lastModifiedBy>
  <cp:revision>1</cp:revision>
  <dcterms:created xsi:type="dcterms:W3CDTF">2021-10-10T14:28:18Z</dcterms:created>
  <dcterms:modified xsi:type="dcterms:W3CDTF">2021-10-10T14:28:18Z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