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4" r:id="rId5"/>
    <p:sldId id="263" r:id="rId6"/>
    <p:sldId id="268" r:id="rId7"/>
    <p:sldId id="262" r:id="rId8"/>
    <p:sldId id="267" r:id="rId9"/>
    <p:sldId id="257" r:id="rId10"/>
    <p:sldId id="258" r:id="rId11"/>
    <p:sldId id="259"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D40DAE-7435-4C16-8B22-6C6F3D53A911}"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403781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40DAE-7435-4C16-8B22-6C6F3D53A911}"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251470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40DAE-7435-4C16-8B22-6C6F3D53A911}"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3344727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D40DAE-7435-4C16-8B22-6C6F3D53A911}"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318105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40DAE-7435-4C16-8B22-6C6F3D53A911}"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2534210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D40DAE-7435-4C16-8B22-6C6F3D53A911}"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99700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D40DAE-7435-4C16-8B22-6C6F3D53A911}"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359392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D40DAE-7435-4C16-8B22-6C6F3D53A911}"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164667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40DAE-7435-4C16-8B22-6C6F3D53A911}"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129134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40DAE-7435-4C16-8B22-6C6F3D53A911}"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262343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40DAE-7435-4C16-8B22-6C6F3D53A911}"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41134A-1F75-42A4-9680-655A6BEEA002}" type="slidenum">
              <a:rPr lang="en-IN" smtClean="0"/>
              <a:t>‹#›</a:t>
            </a:fld>
            <a:endParaRPr lang="en-IN"/>
          </a:p>
        </p:txBody>
      </p:sp>
    </p:spTree>
    <p:extLst>
      <p:ext uri="{BB962C8B-B14F-4D97-AF65-F5344CB8AC3E}">
        <p14:creationId xmlns:p14="http://schemas.microsoft.com/office/powerpoint/2010/main" val="355332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40DAE-7435-4C16-8B22-6C6F3D53A911}" type="datetimeFigureOut">
              <a:rPr lang="en-IN" smtClean="0"/>
              <a:t>27-10-2018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1134A-1F75-42A4-9680-655A6BEEA002}" type="slidenum">
              <a:rPr lang="en-IN" smtClean="0"/>
              <a:t>‹#›</a:t>
            </a:fld>
            <a:endParaRPr lang="en-IN"/>
          </a:p>
        </p:txBody>
      </p:sp>
    </p:spTree>
    <p:extLst>
      <p:ext uri="{BB962C8B-B14F-4D97-AF65-F5344CB8AC3E}">
        <p14:creationId xmlns:p14="http://schemas.microsoft.com/office/powerpoint/2010/main" val="915982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2456598"/>
            <a:ext cx="9471546" cy="930536"/>
          </a:xfrm>
        </p:spPr>
        <p:txBody>
          <a:bodyPr>
            <a:normAutofit fontScale="90000"/>
          </a:bodyPr>
          <a:lstStyle/>
          <a:p>
            <a:pPr algn="just"/>
            <a:r>
              <a:rPr lang="en-IN" sz="4800" b="1" dirty="0" smtClean="0">
                <a:latin typeface="Times New Roman" panose="02020603050405020304" pitchFamily="18" charset="0"/>
                <a:cs typeface="Times New Roman" panose="02020603050405020304" pitchFamily="18" charset="0"/>
              </a:rPr>
              <a:t>Fun places to visit at Kolkata, India</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47798" y="4790364"/>
            <a:ext cx="3270914" cy="1187356"/>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Submitted By </a:t>
            </a:r>
          </a:p>
          <a:p>
            <a:pPr algn="just"/>
            <a:r>
              <a:rPr lang="en-US" dirty="0" err="1" smtClean="0">
                <a:latin typeface="Times New Roman" panose="02020603050405020304" pitchFamily="18" charset="0"/>
                <a:cs typeface="Times New Roman" panose="02020603050405020304" pitchFamily="18" charset="0"/>
              </a:rPr>
              <a:t>Derojeo</a:t>
            </a:r>
            <a:r>
              <a:rPr lang="en-US" dirty="0" smtClean="0">
                <a:latin typeface="Times New Roman" panose="02020603050405020304" pitchFamily="18" charset="0"/>
                <a:cs typeface="Times New Roman" panose="02020603050405020304" pitchFamily="18" charset="0"/>
              </a:rPr>
              <a:t> Choudhury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35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2060" y="6127845"/>
            <a:ext cx="1009956" cy="369332"/>
          </a:xfrm>
          <a:prstGeom prst="rect">
            <a:avLst/>
          </a:prstGeom>
          <a:noFill/>
        </p:spPr>
        <p:txBody>
          <a:bodyPr wrap="none" rtlCol="0">
            <a:spAutoFit/>
          </a:bodyPr>
          <a:lstStyle/>
          <a:p>
            <a:r>
              <a:rPr lang="en-IN" dirty="0" smtClean="0"/>
              <a:t>Cluster 1</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5977718"/>
          </a:xfrm>
          <a:prstGeom prst="rect">
            <a:avLst/>
          </a:prstGeom>
        </p:spPr>
      </p:pic>
    </p:spTree>
    <p:extLst>
      <p:ext uri="{BB962C8B-B14F-4D97-AF65-F5344CB8AC3E}">
        <p14:creationId xmlns:p14="http://schemas.microsoft.com/office/powerpoint/2010/main" val="70986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2060" y="6127845"/>
            <a:ext cx="1009956" cy="369332"/>
          </a:xfrm>
          <a:prstGeom prst="rect">
            <a:avLst/>
          </a:prstGeom>
          <a:noFill/>
        </p:spPr>
        <p:txBody>
          <a:bodyPr wrap="none" rtlCol="0">
            <a:spAutoFit/>
          </a:bodyPr>
          <a:lstStyle/>
          <a:p>
            <a:r>
              <a:rPr lang="en-IN" dirty="0" smtClean="0"/>
              <a:t>Cluster 2</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127845"/>
          </a:xfrm>
          <a:prstGeom prst="rect">
            <a:avLst/>
          </a:prstGeom>
        </p:spPr>
      </p:pic>
    </p:spTree>
    <p:extLst>
      <p:ext uri="{BB962C8B-B14F-4D97-AF65-F5344CB8AC3E}">
        <p14:creationId xmlns:p14="http://schemas.microsoft.com/office/powerpoint/2010/main" val="224911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2060" y="6127845"/>
            <a:ext cx="1009956" cy="369332"/>
          </a:xfrm>
          <a:prstGeom prst="rect">
            <a:avLst/>
          </a:prstGeom>
          <a:noFill/>
        </p:spPr>
        <p:txBody>
          <a:bodyPr wrap="none" rtlCol="0">
            <a:spAutoFit/>
          </a:bodyPr>
          <a:lstStyle/>
          <a:p>
            <a:r>
              <a:rPr lang="en-IN" dirty="0" smtClean="0"/>
              <a:t>Cluster 3</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77"/>
            <a:ext cx="12192000" cy="5882186"/>
          </a:xfrm>
          <a:prstGeom prst="rect">
            <a:avLst/>
          </a:prstGeom>
        </p:spPr>
      </p:pic>
    </p:spTree>
    <p:extLst>
      <p:ext uri="{BB962C8B-B14F-4D97-AF65-F5344CB8AC3E}">
        <p14:creationId xmlns:p14="http://schemas.microsoft.com/office/powerpoint/2010/main" val="36777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normAutofit/>
          </a:bodyPr>
          <a:lstStyle/>
          <a:p>
            <a:pPr algn="just"/>
            <a:r>
              <a:rPr lang="en-IN"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9567081" cy="4763069"/>
          </a:xfrm>
        </p:spPr>
        <p:txBody>
          <a:bodyPr>
            <a:normAutofit/>
          </a:bodyPr>
          <a:lstStyle/>
          <a:p>
            <a:pPr algn="just"/>
            <a:r>
              <a:rPr lang="en-US" dirty="0">
                <a:latin typeface="Times New Roman" panose="02020603050405020304" pitchFamily="18" charset="0"/>
                <a:cs typeface="Times New Roman" panose="02020603050405020304" pitchFamily="18" charset="0"/>
              </a:rPr>
              <a:t>With this analysis, the tourists who are planning to visit Kolkata in the near future can plan their </a:t>
            </a:r>
            <a:r>
              <a:rPr lang="en-US" dirty="0" smtClean="0">
                <a:latin typeface="Times New Roman" panose="02020603050405020304" pitchFamily="18" charset="0"/>
                <a:cs typeface="Times New Roman" panose="02020603050405020304" pitchFamily="18" charset="0"/>
              </a:rPr>
              <a:t>sightseeing </a:t>
            </a:r>
            <a:r>
              <a:rPr lang="en-US" dirty="0">
                <a:latin typeface="Times New Roman" panose="02020603050405020304" pitchFamily="18" charset="0"/>
                <a:cs typeface="Times New Roman" panose="02020603050405020304" pitchFamily="18" charset="0"/>
              </a:rPr>
              <a:t>accordingly or people who just want to visit fun places at the weekends can do so. This will help them to plan their route to avoid the heavy traffics.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might not be interested to visit all the places but they can pick places from the various clusters, and </a:t>
            </a:r>
            <a:r>
              <a:rPr lang="en-US" dirty="0" smtClean="0">
                <a:latin typeface="Times New Roman" panose="02020603050405020304" pitchFamily="18" charset="0"/>
                <a:cs typeface="Times New Roman" panose="02020603050405020304" pitchFamily="18" charset="0"/>
              </a:rPr>
              <a:t>prioritize </a:t>
            </a:r>
            <a:r>
              <a:rPr lang="en-US" dirty="0">
                <a:latin typeface="Times New Roman" panose="02020603050405020304" pitchFamily="18" charset="0"/>
                <a:cs typeface="Times New Roman" panose="02020603050405020304" pitchFamily="18" charset="0"/>
              </a:rPr>
              <a:t>which places to visit first according to their convenience.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34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lstStyle/>
          <a:p>
            <a:pPr algn="just"/>
            <a:r>
              <a:rPr lang="en-IN" sz="3200" b="1" dirty="0" smtClean="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10126639" cy="4763069"/>
          </a:xfrm>
        </p:spPr>
        <p:txBody>
          <a:bodyPr>
            <a:normAutofit/>
          </a:bodyPr>
          <a:lstStyle/>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Introduction</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Data Collection</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Methodology</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Results &amp; Discussion</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09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lstStyle/>
          <a:p>
            <a:pPr algn="just"/>
            <a:r>
              <a:rPr lang="en-IN"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10126639" cy="4763069"/>
          </a:xfrm>
        </p:spPr>
        <p:txBody>
          <a:bodyPr>
            <a:normAutofit/>
          </a:bodyPr>
          <a:lstStyle/>
          <a:p>
            <a:pPr algn="just"/>
            <a:r>
              <a:rPr lang="en-US" dirty="0" smtClean="0">
                <a:latin typeface="Times New Roman" panose="02020603050405020304" pitchFamily="18" charset="0"/>
                <a:cs typeface="Times New Roman" panose="02020603050405020304" pitchFamily="18" charset="0"/>
              </a:rPr>
              <a:t>When we visit some unfamiliar place for vacation or holidays we have to rely on tourist guides or some other person. It is also seen that we end up not visiting one or two places because of the lack of coordination or unfamiliarity with the places. People also visit fun places on weekends and they also get often confused on where to go. This approach will list all the significant places at Kolkata and divide the all the places based on their distance. By this tourists will have a general idea of which place to visit first, prioritize their </a:t>
            </a:r>
            <a:r>
              <a:rPr lang="en-US" dirty="0" err="1" smtClean="0">
                <a:latin typeface="Times New Roman" panose="02020603050405020304" pitchFamily="18" charset="0"/>
                <a:cs typeface="Times New Roman" panose="02020603050405020304" pitchFamily="18" charset="0"/>
              </a:rPr>
              <a:t>sightseeings</a:t>
            </a:r>
            <a:r>
              <a:rPr lang="en-US" dirty="0" smtClean="0">
                <a:latin typeface="Times New Roman" panose="02020603050405020304" pitchFamily="18" charset="0"/>
                <a:cs typeface="Times New Roman" panose="02020603050405020304" pitchFamily="18" charset="0"/>
              </a:rPr>
              <a:t> and plan their tour accordingly.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lstStyle/>
          <a:p>
            <a:pPr algn="just"/>
            <a:r>
              <a:rPr lang="en-IN" sz="3200" b="1" dirty="0" smtClean="0">
                <a:latin typeface="Times New Roman" panose="02020603050405020304" pitchFamily="18" charset="0"/>
                <a:cs typeface="Times New Roman" panose="02020603050405020304" pitchFamily="18" charset="0"/>
              </a:rPr>
              <a:t>Data Collection</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10126639" cy="4763069"/>
          </a:xfrm>
        </p:spPr>
        <p:txBody>
          <a:bodyPr>
            <a:normAutofit/>
          </a:bodyPr>
          <a:lstStyle/>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data collection and retrieval Foursquare API was used. A typical request from Foursquare will provide us with the information  of venue name, venue address, city, latitude and longitude. The keyword “fun” was used to search places at Kolkata. Radius of the search was limited to 100000 meters.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67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lstStyle/>
          <a:p>
            <a:pPr algn="just"/>
            <a:r>
              <a:rPr lang="en-IN" sz="3200" b="1" dirty="0" smtClean="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10126639" cy="4763069"/>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approach for this issue is to list down the fun places available in the selected area,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Kolkata and group them based on the distance and also the route which is less affected by </a:t>
            </a:r>
            <a:r>
              <a:rPr lang="en-US" dirty="0" smtClean="0">
                <a:latin typeface="Times New Roman" panose="02020603050405020304" pitchFamily="18" charset="0"/>
                <a:cs typeface="Times New Roman" panose="02020603050405020304" pitchFamily="18" charset="0"/>
              </a:rPr>
              <a:t>traffic.</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requirements for this analysis are the list of places along with distance from the given location in Kolkata city. The </a:t>
            </a:r>
            <a:r>
              <a:rPr lang="en-US" dirty="0" err="1">
                <a:latin typeface="Times New Roman" panose="02020603050405020304" pitchFamily="18" charset="0"/>
                <a:cs typeface="Times New Roman" panose="02020603050405020304" pitchFamily="18" charset="0"/>
              </a:rPr>
              <a:t>FourSquare</a:t>
            </a:r>
            <a:r>
              <a:rPr lang="en-US" dirty="0">
                <a:latin typeface="Times New Roman" panose="02020603050405020304" pitchFamily="18" charset="0"/>
                <a:cs typeface="Times New Roman" panose="02020603050405020304" pitchFamily="18" charset="0"/>
              </a:rPr>
              <a:t> API is used to extract the required data and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was extracted with name, location and distance </a:t>
            </a:r>
            <a:r>
              <a:rPr lang="en-US" dirty="0" smtClean="0">
                <a:latin typeface="Times New Roman" panose="02020603050405020304" pitchFamily="18" charset="0"/>
                <a:cs typeface="Times New Roman" panose="02020603050405020304" pitchFamily="18" charset="0"/>
              </a:rPr>
              <a:t>information.</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prepared data has </a:t>
            </a:r>
            <a:r>
              <a:rPr lang="en-US" dirty="0" err="1">
                <a:latin typeface="Times New Roman" panose="02020603050405020304" pitchFamily="18" charset="0"/>
                <a:cs typeface="Times New Roman" panose="02020603050405020304" pitchFamily="18" charset="0"/>
              </a:rPr>
              <a:t>NaN</a:t>
            </a:r>
            <a:r>
              <a:rPr lang="en-US" dirty="0">
                <a:latin typeface="Times New Roman" panose="02020603050405020304" pitchFamily="18" charset="0"/>
                <a:cs typeface="Times New Roman" panose="02020603050405020304" pitchFamily="18" charset="0"/>
              </a:rPr>
              <a:t> values for location information which was replaced with the city name to complete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From the data preparation, it is understood that the locations are spread across the city and we can understand the route and area </a:t>
            </a:r>
            <a:r>
              <a:rPr lang="en-US" dirty="0" smtClean="0">
                <a:latin typeface="Times New Roman" panose="02020603050405020304" pitchFamily="18" charset="0"/>
                <a:cs typeface="Times New Roman" panose="02020603050405020304" pitchFamily="18" charset="0"/>
              </a:rPr>
              <a:t>information.</a:t>
            </a: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map illustrates all the popular places for my analysis.</a:t>
            </a:r>
          </a:p>
        </p:txBody>
      </p:sp>
    </p:spTree>
    <p:extLst>
      <p:ext uri="{BB962C8B-B14F-4D97-AF65-F5344CB8AC3E}">
        <p14:creationId xmlns:p14="http://schemas.microsoft.com/office/powerpoint/2010/main" val="56065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867740"/>
          </a:xfrm>
          <a:prstGeom prst="rect">
            <a:avLst/>
          </a:prstGeom>
        </p:spPr>
      </p:pic>
      <p:sp>
        <p:nvSpPr>
          <p:cNvPr id="3" name="TextBox 2"/>
          <p:cNvSpPr txBox="1"/>
          <p:nvPr/>
        </p:nvSpPr>
        <p:spPr>
          <a:xfrm>
            <a:off x="4326340" y="6318913"/>
            <a:ext cx="3492495" cy="369332"/>
          </a:xfrm>
          <a:prstGeom prst="rect">
            <a:avLst/>
          </a:prstGeom>
          <a:noFill/>
        </p:spPr>
        <p:txBody>
          <a:bodyPr wrap="none" rtlCol="0">
            <a:spAutoFit/>
          </a:bodyPr>
          <a:lstStyle/>
          <a:p>
            <a:r>
              <a:rPr lang="en-IN" dirty="0" smtClean="0"/>
              <a:t>Various fun places at Kolkata, India </a:t>
            </a:r>
            <a:endParaRPr lang="en-IN" dirty="0"/>
          </a:p>
        </p:txBody>
      </p:sp>
    </p:spTree>
    <p:extLst>
      <p:ext uri="{BB962C8B-B14F-4D97-AF65-F5344CB8AC3E}">
        <p14:creationId xmlns:p14="http://schemas.microsoft.com/office/powerpoint/2010/main" val="399004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545911"/>
            <a:ext cx="4403678" cy="930536"/>
          </a:xfrm>
        </p:spPr>
        <p:txBody>
          <a:bodyPr>
            <a:normAutofit/>
          </a:bodyPr>
          <a:lstStyle/>
          <a:p>
            <a:pPr algn="just"/>
            <a:r>
              <a:rPr lang="en-IN" sz="3200" b="1" dirty="0" smtClean="0">
                <a:latin typeface="Times New Roman" panose="02020603050405020304" pitchFamily="18" charset="0"/>
                <a:cs typeface="Times New Roman" panose="02020603050405020304" pitchFamily="18" charset="0"/>
              </a:rPr>
              <a:t>Results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9367" y="1665027"/>
            <a:ext cx="10772633" cy="4763069"/>
          </a:xfrm>
        </p:spPr>
        <p:txBody>
          <a:bodyPr>
            <a:normAutofit/>
          </a:bodyPr>
          <a:lstStyle/>
          <a:p>
            <a:pPr algn="just"/>
            <a:r>
              <a:rPr lang="en-US" dirty="0" smtClean="0">
                <a:latin typeface="Times New Roman" panose="02020603050405020304" pitchFamily="18" charset="0"/>
                <a:cs typeface="Times New Roman" panose="02020603050405020304" pitchFamily="18" charset="0"/>
              </a:rPr>
              <a:t>Foursquare </a:t>
            </a:r>
            <a:r>
              <a:rPr lang="en-US" dirty="0">
                <a:latin typeface="Times New Roman" panose="02020603050405020304" pitchFamily="18" charset="0"/>
                <a:cs typeface="Times New Roman" panose="02020603050405020304" pitchFamily="18" charset="0"/>
              </a:rPr>
              <a:t>AP1 has given 34 popular places for tourists to visit at Kolkata. With the help of K-means clustering we have generated four clusters of all the places ranging from nearest to farthest based on their distances.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cluster consist of 6 places and is ranging from 423 to 1228 meters.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second cluster consist of 11 places ranging from 2464 to 3177 meters.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third cluster consists of 8 places ranging from 3507 to 4166 meters.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fourth cluster consist of 9 places ranging from 1654 to 2253.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17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21" y="163773"/>
            <a:ext cx="11887200" cy="5699204"/>
          </a:xfrm>
          <a:prstGeom prst="rect">
            <a:avLst/>
          </a:prstGeom>
        </p:spPr>
      </p:pic>
      <p:sp>
        <p:nvSpPr>
          <p:cNvPr id="3" name="TextBox 2"/>
          <p:cNvSpPr txBox="1"/>
          <p:nvPr/>
        </p:nvSpPr>
        <p:spPr>
          <a:xfrm>
            <a:off x="2041378" y="6141492"/>
            <a:ext cx="8159285" cy="369332"/>
          </a:xfrm>
          <a:prstGeom prst="rect">
            <a:avLst/>
          </a:prstGeom>
          <a:noFill/>
        </p:spPr>
        <p:txBody>
          <a:bodyPr wrap="none" rtlCol="0">
            <a:spAutoFit/>
          </a:bodyPr>
          <a:lstStyle/>
          <a:p>
            <a:r>
              <a:rPr lang="en-IN" dirty="0" smtClean="0"/>
              <a:t>Map representing various places differentiated by their distances as different clusters</a:t>
            </a:r>
            <a:endParaRPr lang="en-IN" dirty="0"/>
          </a:p>
        </p:txBody>
      </p:sp>
    </p:spTree>
    <p:extLst>
      <p:ext uri="{BB962C8B-B14F-4D97-AF65-F5344CB8AC3E}">
        <p14:creationId xmlns:p14="http://schemas.microsoft.com/office/powerpoint/2010/main" val="67343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50973" cy="5745707"/>
          </a:xfrm>
          <a:prstGeom prst="rect">
            <a:avLst/>
          </a:prstGeom>
        </p:spPr>
      </p:pic>
      <p:sp>
        <p:nvSpPr>
          <p:cNvPr id="3" name="TextBox 2"/>
          <p:cNvSpPr txBox="1"/>
          <p:nvPr/>
        </p:nvSpPr>
        <p:spPr>
          <a:xfrm>
            <a:off x="5732060" y="6127845"/>
            <a:ext cx="1009956" cy="369332"/>
          </a:xfrm>
          <a:prstGeom prst="rect">
            <a:avLst/>
          </a:prstGeom>
          <a:noFill/>
        </p:spPr>
        <p:txBody>
          <a:bodyPr wrap="none" rtlCol="0">
            <a:spAutoFit/>
          </a:bodyPr>
          <a:lstStyle/>
          <a:p>
            <a:r>
              <a:rPr lang="en-IN" dirty="0" smtClean="0"/>
              <a:t>Cluster 0</a:t>
            </a:r>
            <a:endParaRPr lang="en-IN" dirty="0"/>
          </a:p>
        </p:txBody>
      </p:sp>
    </p:spTree>
    <p:extLst>
      <p:ext uri="{BB962C8B-B14F-4D97-AF65-F5344CB8AC3E}">
        <p14:creationId xmlns:p14="http://schemas.microsoft.com/office/powerpoint/2010/main" val="29743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541</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Fun places to visit at Kolkata, India</vt:lpstr>
      <vt:lpstr>Contents</vt:lpstr>
      <vt:lpstr>Introduction</vt:lpstr>
      <vt:lpstr>Data Collection</vt:lpstr>
      <vt:lpstr>Methodology</vt:lpstr>
      <vt:lpstr>PowerPoint Presentation</vt:lpstr>
      <vt:lpstr>Results</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dc:title>
  <dc:creator>Windows User</dc:creator>
  <cp:lastModifiedBy>Windows User</cp:lastModifiedBy>
  <cp:revision>9</cp:revision>
  <dcterms:created xsi:type="dcterms:W3CDTF">2018-10-27T08:21:23Z</dcterms:created>
  <dcterms:modified xsi:type="dcterms:W3CDTF">2018-10-27T09:33:42Z</dcterms:modified>
</cp:coreProperties>
</file>