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5" r:id="rId5"/>
    <p:sldId id="264" r:id="rId6"/>
    <p:sldId id="268" r:id="rId7"/>
    <p:sldId id="269" r:id="rId8"/>
    <p:sldId id="270" r:id="rId9"/>
    <p:sldId id="267" r:id="rId10"/>
    <p:sldId id="276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3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4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0E1A-2A42-4456-B338-6C031B28DAA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A22D-0DB0-497D-94BB-35543651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5E5D-336B-4DFE-561F-F23D8539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48" y="1403478"/>
            <a:ext cx="10445620" cy="669407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ML2223-15 Investigate and Implement KNN Classifier</a:t>
            </a:r>
            <a:endParaRPr lang="en-IN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46E7-86AF-DA57-C6EC-BD935F8C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1" y="3429000"/>
            <a:ext cx="3747411" cy="3075215"/>
          </a:xfrm>
        </p:spPr>
        <p:txBody>
          <a:bodyPr>
            <a:norm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en-US"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40" dirty="0" err="1">
                <a:latin typeface="Arial" panose="020B0604020202020204" pitchFamily="34" charset="0"/>
                <a:cs typeface="Arial" panose="020B0604020202020204" pitchFamily="34" charset="0"/>
              </a:rPr>
              <a:t>Team_KNN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15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30"/>
              </a:spcBef>
              <a:buClr>
                <a:srgbClr val="939DA8"/>
              </a:buClr>
              <a:buChar char="•"/>
              <a:tabLst>
                <a:tab pos="282575" algn="l"/>
                <a:tab pos="28321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Ankush Laxman Patil()</a:t>
            </a:r>
          </a:p>
          <a:p>
            <a:pPr marL="282575" indent="-270510" algn="l">
              <a:lnSpc>
                <a:spcPct val="100000"/>
              </a:lnSpc>
              <a:spcBef>
                <a:spcPts val="30"/>
              </a:spcBef>
              <a:buClr>
                <a:srgbClr val="939DA8"/>
              </a:buClr>
              <a:buChar char="•"/>
              <a:tabLst>
                <a:tab pos="282575" algn="l"/>
                <a:tab pos="283210" algn="l"/>
              </a:tabLst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Nasir Ishaq(1444979)</a:t>
            </a:r>
          </a:p>
          <a:p>
            <a:pPr marL="282575" indent="-270510" algn="l">
              <a:lnSpc>
                <a:spcPct val="100000"/>
              </a:lnSpc>
              <a:spcBef>
                <a:spcPts val="30"/>
              </a:spcBef>
              <a:buClr>
                <a:srgbClr val="939DA8"/>
              </a:buClr>
              <a:buChar char="•"/>
              <a:tabLst>
                <a:tab pos="282575" algn="l"/>
                <a:tab pos="283210" algn="l"/>
              </a:tabLst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Ayan </a:t>
            </a:r>
            <a:r>
              <a:rPr lang="en-US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Borthakur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  <p:pic>
        <p:nvPicPr>
          <p:cNvPr id="4" name="Picture 9" descr="A picture containing text, computer, indoor&#10;&#10;Description automatically generated">
            <a:extLst>
              <a:ext uri="{FF2B5EF4-FFF2-40B4-BE49-F238E27FC236}">
                <a16:creationId xmlns:a16="http://schemas.microsoft.com/office/drawing/2014/main" id="{193A5B88-4B7F-8E43-F3B1-A76DF0CB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881" y="244650"/>
            <a:ext cx="1677588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4291AB8-80E1-9D53-584E-4E94E0BF5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690" y="2445573"/>
            <a:ext cx="7394336" cy="38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56B8-C8B4-ED6F-2DF0-E46E4747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1A73-B97B-828A-D412-FEFDDA03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476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EC46-C32D-E884-E9B3-F68BAE7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55" y="1214120"/>
            <a:ext cx="10515600" cy="498417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E04A14-4850-858B-EBB9-E5F331EC04E7}"/>
              </a:ext>
            </a:extLst>
          </p:cNvPr>
          <p:cNvSpPr txBox="1">
            <a:spLocks/>
          </p:cNvSpPr>
          <p:nvPr/>
        </p:nvSpPr>
        <p:spPr>
          <a:xfrm>
            <a:off x="4881488" y="226624"/>
            <a:ext cx="5571907" cy="80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594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EC46-C32D-E884-E9B3-F68BAE7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55" y="1214120"/>
            <a:ext cx="10515600" cy="498417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E04A14-4850-858B-EBB9-E5F331EC04E7}"/>
              </a:ext>
            </a:extLst>
          </p:cNvPr>
          <p:cNvSpPr txBox="1">
            <a:spLocks/>
          </p:cNvSpPr>
          <p:nvPr/>
        </p:nvSpPr>
        <p:spPr>
          <a:xfrm>
            <a:off x="4881488" y="226624"/>
            <a:ext cx="5571907" cy="80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2984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03B-811E-6119-87C3-EDE23DEC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E6B1-E67C-9537-49D7-F621DB2B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91EEE-50BD-7B7F-AD0E-95901CE9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0" name="Arc 2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0F56BD9-E9E4-01EE-6408-7DBF6540B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/>
              <a:t>Methodology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/>
              <a:t>Flow chart of Implementation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/>
              <a:t>Results 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>
              <a:effectLst/>
            </a:endParaRP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A8F3-5147-8925-7071-1CA91749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5AEA4-6084-A728-6975-9399A19F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K-Nearest-Neighbors(KNN) classifier is a supervised machine learning algorithm which performs label-based predictions with high accuracy.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It works by finding the K-nearest neighbors to new input sample in the training dataset based on distance metric.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Distance metric can be Euclidean distance, Manhattan Distance, Minkowski Distance, Cosine Distance, Mahalanobis Distance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Euclidean Distance method is used in this project </a:t>
            </a:r>
            <a:endParaRPr lang="en-US" sz="2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821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50BB0-E158-ADEC-7589-631B1CD4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F001DC8-54E7-5081-D08B-143C7FE4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en-US" b="0" i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classifier has three important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Calculations of the distance of uncategorical label data with different techniques from surrounding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Decide the value of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prediction based on voting table for uncategorical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5AB2-1AC0-838F-C66A-6ECBA5C9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563" y="158620"/>
            <a:ext cx="9144000" cy="88371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817C-2D47-F9EC-B8CA-1150B27E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1042339"/>
            <a:ext cx="11485984" cy="5657041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408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5AB2-1AC0-838F-C66A-6ECBA5C9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563" y="158620"/>
            <a:ext cx="9144000" cy="88371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817C-2D47-F9EC-B8CA-1150B27E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1042339"/>
            <a:ext cx="11485984" cy="5657041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867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5AB2-1AC0-838F-C66A-6ECBA5C9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563" y="158620"/>
            <a:ext cx="9144000" cy="88371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817C-2D47-F9EC-B8CA-1150B27E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1042339"/>
            <a:ext cx="11485984" cy="5657041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23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5" name="Freeform: Shape 105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9834B-F062-74A9-3385-46DB82C3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of Implementation: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9B65DB-DA52-A968-4F7C-2491C4FD7C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5740" y="625684"/>
            <a:ext cx="3686067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EC46-C32D-E884-E9B3-F68BAE7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55" y="1214120"/>
            <a:ext cx="10515600" cy="4984173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E04A14-4850-858B-EBB9-E5F331EC04E7}"/>
              </a:ext>
            </a:extLst>
          </p:cNvPr>
          <p:cNvSpPr txBox="1">
            <a:spLocks/>
          </p:cNvSpPr>
          <p:nvPr/>
        </p:nvSpPr>
        <p:spPr>
          <a:xfrm>
            <a:off x="4881488" y="226624"/>
            <a:ext cx="5571907" cy="80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F4C5-D6A8-2C09-161C-322CFE8354BA}"/>
              </a:ext>
            </a:extLst>
          </p:cNvPr>
          <p:cNvSpPr txBox="1"/>
          <p:nvPr/>
        </p:nvSpPr>
        <p:spPr>
          <a:xfrm>
            <a:off x="5282967" y="2307101"/>
            <a:ext cx="47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148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ML2223-15 Investigate and Implement KNN Classifier</vt:lpstr>
      <vt:lpstr>Index</vt:lpstr>
      <vt:lpstr>Introduction</vt:lpstr>
      <vt:lpstr>Introduction</vt:lpstr>
      <vt:lpstr>Methodology</vt:lpstr>
      <vt:lpstr>Methodology</vt:lpstr>
      <vt:lpstr>Methodology</vt:lpstr>
      <vt:lpstr>Flow chart of Implementation:</vt:lpstr>
      <vt:lpstr>PowerPoint Presentation</vt:lpstr>
      <vt:lpstr>Results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ML2223-15 Approve Prediction of Multisequence Learning</dc:title>
  <dc:creator>ankitabhosale294@outlook.com</dc:creator>
  <cp:lastModifiedBy>Muhammad Abdullah</cp:lastModifiedBy>
  <cp:revision>132</cp:revision>
  <dcterms:created xsi:type="dcterms:W3CDTF">2023-03-08T14:13:26Z</dcterms:created>
  <dcterms:modified xsi:type="dcterms:W3CDTF">2023-03-29T20:04:32Z</dcterms:modified>
</cp:coreProperties>
</file>