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59" r:id="rId3"/>
    <p:sldId id="263" r:id="rId4"/>
    <p:sldId id="260" r:id="rId5"/>
    <p:sldId id="261" r:id="rId6"/>
    <p:sldId id="264" r:id="rId7"/>
    <p:sldId id="265" r:id="rId8"/>
    <p:sldId id="274" r:id="rId9"/>
    <p:sldId id="275" r:id="rId10"/>
    <p:sldId id="272" r:id="rId11"/>
    <p:sldId id="276" r:id="rId12"/>
    <p:sldId id="273"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96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EFD75B-E0E0-4C93-A63F-4CF79BE46B49}" type="doc">
      <dgm:prSet loTypeId="urn:microsoft.com/office/officeart/2005/8/layout/cycle5" loCatId="cycle" qsTypeId="urn:microsoft.com/office/officeart/2005/8/quickstyle/simple1" qsCatId="simple" csTypeId="urn:microsoft.com/office/officeart/2005/8/colors/accent3_3" csCatId="accent3" phldr="1"/>
      <dgm:spPr/>
      <dgm:t>
        <a:bodyPr/>
        <a:lstStyle/>
        <a:p>
          <a:endParaRPr lang="en-US"/>
        </a:p>
      </dgm:t>
    </dgm:pt>
    <dgm:pt modelId="{BBE21BE4-B8C2-4489-B04D-DEAB3DD55BFC}">
      <dgm:prSet phldrT="[Text]"/>
      <dgm:spPr/>
      <dgm:t>
        <a:bodyPr/>
        <a:lstStyle/>
        <a:p>
          <a:r>
            <a:rPr lang="en-US" dirty="0"/>
            <a:t>Input</a:t>
          </a:r>
        </a:p>
      </dgm:t>
    </dgm:pt>
    <dgm:pt modelId="{D9CAA8D1-B2ED-41AF-888D-8910E00DA03B}" type="parTrans" cxnId="{5CD524B9-ECBD-4EDD-9D00-2DC4E37ACF4D}">
      <dgm:prSet/>
      <dgm:spPr/>
      <dgm:t>
        <a:bodyPr/>
        <a:lstStyle/>
        <a:p>
          <a:endParaRPr lang="en-US"/>
        </a:p>
      </dgm:t>
    </dgm:pt>
    <dgm:pt modelId="{928725FB-7F2D-4806-88FB-BE4FAC669F10}" type="sibTrans" cxnId="{5CD524B9-ECBD-4EDD-9D00-2DC4E37ACF4D}">
      <dgm:prSet/>
      <dgm:spPr/>
      <dgm:t>
        <a:bodyPr/>
        <a:lstStyle/>
        <a:p>
          <a:endParaRPr lang="en-US"/>
        </a:p>
      </dgm:t>
    </dgm:pt>
    <dgm:pt modelId="{555F2DF9-02BF-4443-A551-B7F18A425487}">
      <dgm:prSet phldrT="[Text]"/>
      <dgm:spPr/>
      <dgm:t>
        <a:bodyPr/>
        <a:lstStyle/>
        <a:p>
          <a:r>
            <a:rPr lang="en-US" dirty="0"/>
            <a:t>Compare with Model</a:t>
          </a:r>
        </a:p>
      </dgm:t>
    </dgm:pt>
    <dgm:pt modelId="{125E704D-9D95-43DE-98EE-A910BCCDF488}" type="parTrans" cxnId="{D2F0D0B8-C3F0-4D28-9219-F5057039C2E0}">
      <dgm:prSet/>
      <dgm:spPr/>
      <dgm:t>
        <a:bodyPr/>
        <a:lstStyle/>
        <a:p>
          <a:endParaRPr lang="en-US"/>
        </a:p>
      </dgm:t>
    </dgm:pt>
    <dgm:pt modelId="{A93EDE7B-23BB-4AA1-866B-D79A8B3C4719}" type="sibTrans" cxnId="{D2F0D0B8-C3F0-4D28-9219-F5057039C2E0}">
      <dgm:prSet/>
      <dgm:spPr/>
      <dgm:t>
        <a:bodyPr/>
        <a:lstStyle/>
        <a:p>
          <a:endParaRPr lang="en-US"/>
        </a:p>
      </dgm:t>
    </dgm:pt>
    <dgm:pt modelId="{1498FAE0-12BC-4FB3-84A6-B116E9A6638F}">
      <dgm:prSet phldrT="[Text]"/>
      <dgm:spPr/>
      <dgm:t>
        <a:bodyPr/>
        <a:lstStyle/>
        <a:p>
          <a:r>
            <a:rPr lang="en-US" dirty="0"/>
            <a:t>Get Similarities (Distance)</a:t>
          </a:r>
        </a:p>
      </dgm:t>
    </dgm:pt>
    <dgm:pt modelId="{153FD48B-3FDD-4D6F-85B2-32EA43832F81}" type="parTrans" cxnId="{591E476C-5A5A-4CFE-B55E-2E68E97F5440}">
      <dgm:prSet/>
      <dgm:spPr/>
      <dgm:t>
        <a:bodyPr/>
        <a:lstStyle/>
        <a:p>
          <a:endParaRPr lang="en-US"/>
        </a:p>
      </dgm:t>
    </dgm:pt>
    <dgm:pt modelId="{00561212-9282-4658-B083-1E3D7121C573}" type="sibTrans" cxnId="{591E476C-5A5A-4CFE-B55E-2E68E97F5440}">
      <dgm:prSet/>
      <dgm:spPr/>
      <dgm:t>
        <a:bodyPr/>
        <a:lstStyle/>
        <a:p>
          <a:endParaRPr lang="en-US"/>
        </a:p>
      </dgm:t>
    </dgm:pt>
    <dgm:pt modelId="{8B443B69-C715-4885-BAC5-2D056309FFBC}">
      <dgm:prSet phldrT="[Text]"/>
      <dgm:spPr/>
      <dgm:t>
        <a:bodyPr/>
        <a:lstStyle/>
        <a:p>
          <a:r>
            <a:rPr lang="en-US" dirty="0"/>
            <a:t>Calculate the similarities</a:t>
          </a:r>
        </a:p>
      </dgm:t>
    </dgm:pt>
    <dgm:pt modelId="{B4B9EB49-4600-4C3C-93B6-8A290FA830EE}" type="parTrans" cxnId="{CCADC095-7D8D-4F0D-8184-EDF381B93F5E}">
      <dgm:prSet/>
      <dgm:spPr/>
      <dgm:t>
        <a:bodyPr/>
        <a:lstStyle/>
        <a:p>
          <a:endParaRPr lang="en-US"/>
        </a:p>
      </dgm:t>
    </dgm:pt>
    <dgm:pt modelId="{767BA466-AC19-4DE0-BD67-470CE8CE8AAD}" type="sibTrans" cxnId="{CCADC095-7D8D-4F0D-8184-EDF381B93F5E}">
      <dgm:prSet/>
      <dgm:spPr/>
      <dgm:t>
        <a:bodyPr/>
        <a:lstStyle/>
        <a:p>
          <a:endParaRPr lang="en-US"/>
        </a:p>
      </dgm:t>
    </dgm:pt>
    <dgm:pt modelId="{65827FF6-C9AE-420C-B256-FA7E420BD648}">
      <dgm:prSet phldrT="[Text]"/>
      <dgm:spPr/>
      <dgm:t>
        <a:bodyPr/>
        <a:lstStyle/>
        <a:p>
          <a:r>
            <a:rPr lang="en-US" dirty="0"/>
            <a:t>Give the output</a:t>
          </a:r>
        </a:p>
      </dgm:t>
    </dgm:pt>
    <dgm:pt modelId="{4778CC69-0C6E-4A61-9B2B-D177DB7F1395}" type="parTrans" cxnId="{5DCFE97F-0894-4F56-886E-934B94E4DF4D}">
      <dgm:prSet/>
      <dgm:spPr/>
      <dgm:t>
        <a:bodyPr/>
        <a:lstStyle/>
        <a:p>
          <a:endParaRPr lang="en-US"/>
        </a:p>
      </dgm:t>
    </dgm:pt>
    <dgm:pt modelId="{CF94603A-E6AD-4674-AC8D-D8C86D705642}" type="sibTrans" cxnId="{5DCFE97F-0894-4F56-886E-934B94E4DF4D}">
      <dgm:prSet/>
      <dgm:spPr/>
      <dgm:t>
        <a:bodyPr/>
        <a:lstStyle/>
        <a:p>
          <a:endParaRPr lang="en-US"/>
        </a:p>
      </dgm:t>
    </dgm:pt>
    <dgm:pt modelId="{6114B962-5DFF-41E6-BE84-66E6E6AD71ED}" type="pres">
      <dgm:prSet presAssocID="{5CEFD75B-E0E0-4C93-A63F-4CF79BE46B49}" presName="cycle" presStyleCnt="0">
        <dgm:presLayoutVars>
          <dgm:dir/>
          <dgm:resizeHandles val="exact"/>
        </dgm:presLayoutVars>
      </dgm:prSet>
      <dgm:spPr/>
    </dgm:pt>
    <dgm:pt modelId="{DB55407C-934C-48F5-9F08-1AE7AC103A2B}" type="pres">
      <dgm:prSet presAssocID="{BBE21BE4-B8C2-4489-B04D-DEAB3DD55BFC}" presName="node" presStyleLbl="node1" presStyleIdx="0" presStyleCnt="5">
        <dgm:presLayoutVars>
          <dgm:bulletEnabled val="1"/>
        </dgm:presLayoutVars>
      </dgm:prSet>
      <dgm:spPr/>
    </dgm:pt>
    <dgm:pt modelId="{A75C4A3C-D5CD-4412-9CC4-A8446CF8D0B5}" type="pres">
      <dgm:prSet presAssocID="{BBE21BE4-B8C2-4489-B04D-DEAB3DD55BFC}" presName="spNode" presStyleCnt="0"/>
      <dgm:spPr/>
    </dgm:pt>
    <dgm:pt modelId="{D2DCFAA6-34F1-4AFA-8F62-A0B384BF742A}" type="pres">
      <dgm:prSet presAssocID="{928725FB-7F2D-4806-88FB-BE4FAC669F10}" presName="sibTrans" presStyleLbl="sibTrans1D1" presStyleIdx="0" presStyleCnt="5"/>
      <dgm:spPr/>
    </dgm:pt>
    <dgm:pt modelId="{35FF845E-8479-4F48-8660-E249C98ADCDF}" type="pres">
      <dgm:prSet presAssocID="{555F2DF9-02BF-4443-A551-B7F18A425487}" presName="node" presStyleLbl="node1" presStyleIdx="1" presStyleCnt="5">
        <dgm:presLayoutVars>
          <dgm:bulletEnabled val="1"/>
        </dgm:presLayoutVars>
      </dgm:prSet>
      <dgm:spPr/>
    </dgm:pt>
    <dgm:pt modelId="{88C52122-D462-4EF7-A99C-39F4DD717788}" type="pres">
      <dgm:prSet presAssocID="{555F2DF9-02BF-4443-A551-B7F18A425487}" presName="spNode" presStyleCnt="0"/>
      <dgm:spPr/>
    </dgm:pt>
    <dgm:pt modelId="{237854BC-8ADE-4652-8DF8-B9C4B6DEBED4}" type="pres">
      <dgm:prSet presAssocID="{A93EDE7B-23BB-4AA1-866B-D79A8B3C4719}" presName="sibTrans" presStyleLbl="sibTrans1D1" presStyleIdx="1" presStyleCnt="5"/>
      <dgm:spPr/>
    </dgm:pt>
    <dgm:pt modelId="{C5545F4B-49D6-49F2-A0A9-F95938857E8C}" type="pres">
      <dgm:prSet presAssocID="{1498FAE0-12BC-4FB3-84A6-B116E9A6638F}" presName="node" presStyleLbl="node1" presStyleIdx="2" presStyleCnt="5">
        <dgm:presLayoutVars>
          <dgm:bulletEnabled val="1"/>
        </dgm:presLayoutVars>
      </dgm:prSet>
      <dgm:spPr/>
    </dgm:pt>
    <dgm:pt modelId="{BE56B64F-F39E-44A4-98C7-015D996F61AA}" type="pres">
      <dgm:prSet presAssocID="{1498FAE0-12BC-4FB3-84A6-B116E9A6638F}" presName="spNode" presStyleCnt="0"/>
      <dgm:spPr/>
    </dgm:pt>
    <dgm:pt modelId="{D84B2098-ACF2-4906-B29A-DCD6BD14C7C5}" type="pres">
      <dgm:prSet presAssocID="{00561212-9282-4658-B083-1E3D7121C573}" presName="sibTrans" presStyleLbl="sibTrans1D1" presStyleIdx="2" presStyleCnt="5"/>
      <dgm:spPr/>
    </dgm:pt>
    <dgm:pt modelId="{BE8B7EC7-65BC-4539-9B4D-AD39DB609484}" type="pres">
      <dgm:prSet presAssocID="{8B443B69-C715-4885-BAC5-2D056309FFBC}" presName="node" presStyleLbl="node1" presStyleIdx="3" presStyleCnt="5">
        <dgm:presLayoutVars>
          <dgm:bulletEnabled val="1"/>
        </dgm:presLayoutVars>
      </dgm:prSet>
      <dgm:spPr/>
    </dgm:pt>
    <dgm:pt modelId="{220D194E-35DE-44DD-AC2E-D4DFAF27BA9F}" type="pres">
      <dgm:prSet presAssocID="{8B443B69-C715-4885-BAC5-2D056309FFBC}" presName="spNode" presStyleCnt="0"/>
      <dgm:spPr/>
    </dgm:pt>
    <dgm:pt modelId="{9B8E489B-81F6-402F-B9CD-1CC94AA78308}" type="pres">
      <dgm:prSet presAssocID="{767BA466-AC19-4DE0-BD67-470CE8CE8AAD}" presName="sibTrans" presStyleLbl="sibTrans1D1" presStyleIdx="3" presStyleCnt="5"/>
      <dgm:spPr/>
    </dgm:pt>
    <dgm:pt modelId="{35BB1A19-DBDC-4E55-A1CE-13FA2F974CFE}" type="pres">
      <dgm:prSet presAssocID="{65827FF6-C9AE-420C-B256-FA7E420BD648}" presName="node" presStyleLbl="node1" presStyleIdx="4" presStyleCnt="5">
        <dgm:presLayoutVars>
          <dgm:bulletEnabled val="1"/>
        </dgm:presLayoutVars>
      </dgm:prSet>
      <dgm:spPr/>
    </dgm:pt>
    <dgm:pt modelId="{18009F2B-58E5-4B40-85FD-909E37FB5F0A}" type="pres">
      <dgm:prSet presAssocID="{65827FF6-C9AE-420C-B256-FA7E420BD648}" presName="spNode" presStyleCnt="0"/>
      <dgm:spPr/>
    </dgm:pt>
    <dgm:pt modelId="{A5BDD671-9F48-46D4-9245-AEA5E19DA99D}" type="pres">
      <dgm:prSet presAssocID="{CF94603A-E6AD-4674-AC8D-D8C86D705642}" presName="sibTrans" presStyleLbl="sibTrans1D1" presStyleIdx="4" presStyleCnt="5"/>
      <dgm:spPr/>
    </dgm:pt>
  </dgm:ptLst>
  <dgm:cxnLst>
    <dgm:cxn modelId="{9D96F610-EE24-41B9-B1B1-8978BC1D3A64}" type="presOf" srcId="{A93EDE7B-23BB-4AA1-866B-D79A8B3C4719}" destId="{237854BC-8ADE-4652-8DF8-B9C4B6DEBED4}" srcOrd="0" destOrd="0" presId="urn:microsoft.com/office/officeart/2005/8/layout/cycle5"/>
    <dgm:cxn modelId="{3EBBA414-FD56-4780-8212-86E171712AF7}" type="presOf" srcId="{00561212-9282-4658-B083-1E3D7121C573}" destId="{D84B2098-ACF2-4906-B29A-DCD6BD14C7C5}" srcOrd="0" destOrd="0" presId="urn:microsoft.com/office/officeart/2005/8/layout/cycle5"/>
    <dgm:cxn modelId="{CBA86816-0F4C-44A5-B2F6-36BF7877DBE2}" type="presOf" srcId="{65827FF6-C9AE-420C-B256-FA7E420BD648}" destId="{35BB1A19-DBDC-4E55-A1CE-13FA2F974CFE}" srcOrd="0" destOrd="0" presId="urn:microsoft.com/office/officeart/2005/8/layout/cycle5"/>
    <dgm:cxn modelId="{668CB72D-57B0-4B64-83E3-6C3C7E5C98A2}" type="presOf" srcId="{CF94603A-E6AD-4674-AC8D-D8C86D705642}" destId="{A5BDD671-9F48-46D4-9245-AEA5E19DA99D}" srcOrd="0" destOrd="0" presId="urn:microsoft.com/office/officeart/2005/8/layout/cycle5"/>
    <dgm:cxn modelId="{EB23073A-E501-49CF-9F51-2723688C038E}" type="presOf" srcId="{1498FAE0-12BC-4FB3-84A6-B116E9A6638F}" destId="{C5545F4B-49D6-49F2-A0A9-F95938857E8C}" srcOrd="0" destOrd="0" presId="urn:microsoft.com/office/officeart/2005/8/layout/cycle5"/>
    <dgm:cxn modelId="{61FF095D-28FE-46CE-9F18-5B08FF6A8655}" type="presOf" srcId="{555F2DF9-02BF-4443-A551-B7F18A425487}" destId="{35FF845E-8479-4F48-8660-E249C98ADCDF}" srcOrd="0" destOrd="0" presId="urn:microsoft.com/office/officeart/2005/8/layout/cycle5"/>
    <dgm:cxn modelId="{C280FD49-2797-4517-8084-DD9702907A78}" type="presOf" srcId="{5CEFD75B-E0E0-4C93-A63F-4CF79BE46B49}" destId="{6114B962-5DFF-41E6-BE84-66E6E6AD71ED}" srcOrd="0" destOrd="0" presId="urn:microsoft.com/office/officeart/2005/8/layout/cycle5"/>
    <dgm:cxn modelId="{591E476C-5A5A-4CFE-B55E-2E68E97F5440}" srcId="{5CEFD75B-E0E0-4C93-A63F-4CF79BE46B49}" destId="{1498FAE0-12BC-4FB3-84A6-B116E9A6638F}" srcOrd="2" destOrd="0" parTransId="{153FD48B-3FDD-4D6F-85B2-32EA43832F81}" sibTransId="{00561212-9282-4658-B083-1E3D7121C573}"/>
    <dgm:cxn modelId="{D95CCC52-D103-4212-BD9F-628BBDA2A6F0}" type="presOf" srcId="{8B443B69-C715-4885-BAC5-2D056309FFBC}" destId="{BE8B7EC7-65BC-4539-9B4D-AD39DB609484}" srcOrd="0" destOrd="0" presId="urn:microsoft.com/office/officeart/2005/8/layout/cycle5"/>
    <dgm:cxn modelId="{1DEF977E-98E1-4A79-BC78-6B18EC744F66}" type="presOf" srcId="{BBE21BE4-B8C2-4489-B04D-DEAB3DD55BFC}" destId="{DB55407C-934C-48F5-9F08-1AE7AC103A2B}" srcOrd="0" destOrd="0" presId="urn:microsoft.com/office/officeart/2005/8/layout/cycle5"/>
    <dgm:cxn modelId="{5DCFE97F-0894-4F56-886E-934B94E4DF4D}" srcId="{5CEFD75B-E0E0-4C93-A63F-4CF79BE46B49}" destId="{65827FF6-C9AE-420C-B256-FA7E420BD648}" srcOrd="4" destOrd="0" parTransId="{4778CC69-0C6E-4A61-9B2B-D177DB7F1395}" sibTransId="{CF94603A-E6AD-4674-AC8D-D8C86D705642}"/>
    <dgm:cxn modelId="{CCADC095-7D8D-4F0D-8184-EDF381B93F5E}" srcId="{5CEFD75B-E0E0-4C93-A63F-4CF79BE46B49}" destId="{8B443B69-C715-4885-BAC5-2D056309FFBC}" srcOrd="3" destOrd="0" parTransId="{B4B9EB49-4600-4C3C-93B6-8A290FA830EE}" sibTransId="{767BA466-AC19-4DE0-BD67-470CE8CE8AAD}"/>
    <dgm:cxn modelId="{D2F0D0B8-C3F0-4D28-9219-F5057039C2E0}" srcId="{5CEFD75B-E0E0-4C93-A63F-4CF79BE46B49}" destId="{555F2DF9-02BF-4443-A551-B7F18A425487}" srcOrd="1" destOrd="0" parTransId="{125E704D-9D95-43DE-98EE-A910BCCDF488}" sibTransId="{A93EDE7B-23BB-4AA1-866B-D79A8B3C4719}"/>
    <dgm:cxn modelId="{5CD524B9-ECBD-4EDD-9D00-2DC4E37ACF4D}" srcId="{5CEFD75B-E0E0-4C93-A63F-4CF79BE46B49}" destId="{BBE21BE4-B8C2-4489-B04D-DEAB3DD55BFC}" srcOrd="0" destOrd="0" parTransId="{D9CAA8D1-B2ED-41AF-888D-8910E00DA03B}" sibTransId="{928725FB-7F2D-4806-88FB-BE4FAC669F10}"/>
    <dgm:cxn modelId="{4118C3C0-1A0B-4C75-ACA1-643FF916410A}" type="presOf" srcId="{928725FB-7F2D-4806-88FB-BE4FAC669F10}" destId="{D2DCFAA6-34F1-4AFA-8F62-A0B384BF742A}" srcOrd="0" destOrd="0" presId="urn:microsoft.com/office/officeart/2005/8/layout/cycle5"/>
    <dgm:cxn modelId="{0E9C40EB-F155-48E4-9466-1F0C12AA87E2}" type="presOf" srcId="{767BA466-AC19-4DE0-BD67-470CE8CE8AAD}" destId="{9B8E489B-81F6-402F-B9CD-1CC94AA78308}" srcOrd="0" destOrd="0" presId="urn:microsoft.com/office/officeart/2005/8/layout/cycle5"/>
    <dgm:cxn modelId="{21FD15B6-648A-4979-BA92-6B276D8CA9E8}" type="presParOf" srcId="{6114B962-5DFF-41E6-BE84-66E6E6AD71ED}" destId="{DB55407C-934C-48F5-9F08-1AE7AC103A2B}" srcOrd="0" destOrd="0" presId="urn:microsoft.com/office/officeart/2005/8/layout/cycle5"/>
    <dgm:cxn modelId="{17EE009C-641C-469F-ACB3-6AECFBD3D08E}" type="presParOf" srcId="{6114B962-5DFF-41E6-BE84-66E6E6AD71ED}" destId="{A75C4A3C-D5CD-4412-9CC4-A8446CF8D0B5}" srcOrd="1" destOrd="0" presId="urn:microsoft.com/office/officeart/2005/8/layout/cycle5"/>
    <dgm:cxn modelId="{63E28FA8-990A-45E0-A6CC-C562748DF991}" type="presParOf" srcId="{6114B962-5DFF-41E6-BE84-66E6E6AD71ED}" destId="{D2DCFAA6-34F1-4AFA-8F62-A0B384BF742A}" srcOrd="2" destOrd="0" presId="urn:microsoft.com/office/officeart/2005/8/layout/cycle5"/>
    <dgm:cxn modelId="{EAC76A21-2DF4-43A4-8E10-AC1711225A52}" type="presParOf" srcId="{6114B962-5DFF-41E6-BE84-66E6E6AD71ED}" destId="{35FF845E-8479-4F48-8660-E249C98ADCDF}" srcOrd="3" destOrd="0" presId="urn:microsoft.com/office/officeart/2005/8/layout/cycle5"/>
    <dgm:cxn modelId="{F4BDC2CD-6033-42D8-98A4-633443D95B7D}" type="presParOf" srcId="{6114B962-5DFF-41E6-BE84-66E6E6AD71ED}" destId="{88C52122-D462-4EF7-A99C-39F4DD717788}" srcOrd="4" destOrd="0" presId="urn:microsoft.com/office/officeart/2005/8/layout/cycle5"/>
    <dgm:cxn modelId="{73614015-1003-42A5-A6D2-ED6E181D0DE9}" type="presParOf" srcId="{6114B962-5DFF-41E6-BE84-66E6E6AD71ED}" destId="{237854BC-8ADE-4652-8DF8-B9C4B6DEBED4}" srcOrd="5" destOrd="0" presId="urn:microsoft.com/office/officeart/2005/8/layout/cycle5"/>
    <dgm:cxn modelId="{20F1FB96-07CA-4DA5-9566-B0385A1F2ACC}" type="presParOf" srcId="{6114B962-5DFF-41E6-BE84-66E6E6AD71ED}" destId="{C5545F4B-49D6-49F2-A0A9-F95938857E8C}" srcOrd="6" destOrd="0" presId="urn:microsoft.com/office/officeart/2005/8/layout/cycle5"/>
    <dgm:cxn modelId="{5069BB45-25AA-4F2F-ACB0-B2A212AC3D9E}" type="presParOf" srcId="{6114B962-5DFF-41E6-BE84-66E6E6AD71ED}" destId="{BE56B64F-F39E-44A4-98C7-015D996F61AA}" srcOrd="7" destOrd="0" presId="urn:microsoft.com/office/officeart/2005/8/layout/cycle5"/>
    <dgm:cxn modelId="{4837E8CC-7028-43E2-8E78-7220EE8DFC37}" type="presParOf" srcId="{6114B962-5DFF-41E6-BE84-66E6E6AD71ED}" destId="{D84B2098-ACF2-4906-B29A-DCD6BD14C7C5}" srcOrd="8" destOrd="0" presId="urn:microsoft.com/office/officeart/2005/8/layout/cycle5"/>
    <dgm:cxn modelId="{0D9FD532-3B78-4F14-A28B-9B8E6887CF71}" type="presParOf" srcId="{6114B962-5DFF-41E6-BE84-66E6E6AD71ED}" destId="{BE8B7EC7-65BC-4539-9B4D-AD39DB609484}" srcOrd="9" destOrd="0" presId="urn:microsoft.com/office/officeart/2005/8/layout/cycle5"/>
    <dgm:cxn modelId="{F119AB74-A918-41E8-A4DA-10C197AD6EAA}" type="presParOf" srcId="{6114B962-5DFF-41E6-BE84-66E6E6AD71ED}" destId="{220D194E-35DE-44DD-AC2E-D4DFAF27BA9F}" srcOrd="10" destOrd="0" presId="urn:microsoft.com/office/officeart/2005/8/layout/cycle5"/>
    <dgm:cxn modelId="{CAA7DBF6-38FA-49C7-8C27-223E2C5BE4DF}" type="presParOf" srcId="{6114B962-5DFF-41E6-BE84-66E6E6AD71ED}" destId="{9B8E489B-81F6-402F-B9CD-1CC94AA78308}" srcOrd="11" destOrd="0" presId="urn:microsoft.com/office/officeart/2005/8/layout/cycle5"/>
    <dgm:cxn modelId="{DBEC5C71-AB58-4B16-81D4-F64CDD970695}" type="presParOf" srcId="{6114B962-5DFF-41E6-BE84-66E6E6AD71ED}" destId="{35BB1A19-DBDC-4E55-A1CE-13FA2F974CFE}" srcOrd="12" destOrd="0" presId="urn:microsoft.com/office/officeart/2005/8/layout/cycle5"/>
    <dgm:cxn modelId="{F0425F64-AEDC-43A4-9ED2-7BBCBD2EE287}" type="presParOf" srcId="{6114B962-5DFF-41E6-BE84-66E6E6AD71ED}" destId="{18009F2B-58E5-4B40-85FD-909E37FB5F0A}" srcOrd="13" destOrd="0" presId="urn:microsoft.com/office/officeart/2005/8/layout/cycle5"/>
    <dgm:cxn modelId="{48BC3854-A1CC-46B5-ABEB-5E28252A7EF4}" type="presParOf" srcId="{6114B962-5DFF-41E6-BE84-66E6E6AD71ED}" destId="{A5BDD671-9F48-46D4-9245-AEA5E19DA99D}"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D1A4F5-1785-4B51-BAFF-BBB1310DB6D0}" type="doc">
      <dgm:prSet loTypeId="urn:microsoft.com/office/officeart/2005/8/layout/cycle5" loCatId="cycle" qsTypeId="urn:microsoft.com/office/officeart/2005/8/quickstyle/simple1" qsCatId="simple" csTypeId="urn:microsoft.com/office/officeart/2005/8/colors/accent6_3" csCatId="accent6" phldr="1"/>
      <dgm:spPr/>
      <dgm:t>
        <a:bodyPr/>
        <a:lstStyle/>
        <a:p>
          <a:endParaRPr lang="en-US"/>
        </a:p>
      </dgm:t>
    </dgm:pt>
    <dgm:pt modelId="{AB117AB1-6F75-4F5C-972F-061E90C17CA4}">
      <dgm:prSet phldrT="[Text]"/>
      <dgm:spPr/>
      <dgm:t>
        <a:bodyPr/>
        <a:lstStyle/>
        <a:p>
          <a:r>
            <a:rPr lang="en-US" dirty="0"/>
            <a:t>Input</a:t>
          </a:r>
        </a:p>
      </dgm:t>
    </dgm:pt>
    <dgm:pt modelId="{31646578-B431-45BE-85E6-6BFE600FDF21}" type="parTrans" cxnId="{7D0AF06A-3751-4F81-BAC8-6E6148658108}">
      <dgm:prSet/>
      <dgm:spPr/>
      <dgm:t>
        <a:bodyPr/>
        <a:lstStyle/>
        <a:p>
          <a:endParaRPr lang="en-US"/>
        </a:p>
      </dgm:t>
    </dgm:pt>
    <dgm:pt modelId="{A8AD387B-7181-4675-9EE8-84ADB80B01D4}" type="sibTrans" cxnId="{7D0AF06A-3751-4F81-BAC8-6E6148658108}">
      <dgm:prSet/>
      <dgm:spPr/>
      <dgm:t>
        <a:bodyPr/>
        <a:lstStyle/>
        <a:p>
          <a:endParaRPr lang="en-US"/>
        </a:p>
      </dgm:t>
    </dgm:pt>
    <dgm:pt modelId="{660BF741-C3E8-4360-8620-BD733B6AA5BE}">
      <dgm:prSet phldrT="[Text]"/>
      <dgm:spPr/>
      <dgm:t>
        <a:bodyPr/>
        <a:lstStyle/>
        <a:p>
          <a:r>
            <a:rPr lang="en-US" dirty="0"/>
            <a:t>Check for other similar inputs</a:t>
          </a:r>
        </a:p>
      </dgm:t>
    </dgm:pt>
    <dgm:pt modelId="{BF0D201F-CD44-47D1-81CD-DEC6781F4ECD}" type="parTrans" cxnId="{D574F506-8242-40E2-A724-28689E547E51}">
      <dgm:prSet/>
      <dgm:spPr/>
      <dgm:t>
        <a:bodyPr/>
        <a:lstStyle/>
        <a:p>
          <a:endParaRPr lang="en-US"/>
        </a:p>
      </dgm:t>
    </dgm:pt>
    <dgm:pt modelId="{4C728AC5-A089-4809-B583-33796C8A8EB0}" type="sibTrans" cxnId="{D574F506-8242-40E2-A724-28689E547E51}">
      <dgm:prSet/>
      <dgm:spPr/>
      <dgm:t>
        <a:bodyPr/>
        <a:lstStyle/>
        <a:p>
          <a:endParaRPr lang="en-US"/>
        </a:p>
      </dgm:t>
    </dgm:pt>
    <dgm:pt modelId="{CB6B4B5B-204C-49CD-B47F-0733DF20FC72}">
      <dgm:prSet phldrT="[Text]"/>
      <dgm:spPr/>
      <dgm:t>
        <a:bodyPr/>
        <a:lstStyle/>
        <a:p>
          <a:r>
            <a:rPr lang="en-US" dirty="0"/>
            <a:t>Include existing/add new</a:t>
          </a:r>
        </a:p>
      </dgm:t>
    </dgm:pt>
    <dgm:pt modelId="{F19F2119-C78D-48FC-A2E4-6E48AD0042C0}" type="parTrans" cxnId="{218F0A53-6CE9-499F-9FB5-25E0AD5D4428}">
      <dgm:prSet/>
      <dgm:spPr/>
      <dgm:t>
        <a:bodyPr/>
        <a:lstStyle/>
        <a:p>
          <a:endParaRPr lang="en-US"/>
        </a:p>
      </dgm:t>
    </dgm:pt>
    <dgm:pt modelId="{1C9A5134-DDC6-4C49-8672-7B957E4EC875}" type="sibTrans" cxnId="{218F0A53-6CE9-499F-9FB5-25E0AD5D4428}">
      <dgm:prSet/>
      <dgm:spPr/>
      <dgm:t>
        <a:bodyPr/>
        <a:lstStyle/>
        <a:p>
          <a:endParaRPr lang="en-US"/>
        </a:p>
      </dgm:t>
    </dgm:pt>
    <dgm:pt modelId="{B7304F68-90AE-4CD1-B674-BBF25C1A6D4E}" type="pres">
      <dgm:prSet presAssocID="{51D1A4F5-1785-4B51-BAFF-BBB1310DB6D0}" presName="cycle" presStyleCnt="0">
        <dgm:presLayoutVars>
          <dgm:dir/>
          <dgm:resizeHandles val="exact"/>
        </dgm:presLayoutVars>
      </dgm:prSet>
      <dgm:spPr/>
    </dgm:pt>
    <dgm:pt modelId="{DF4223A6-4788-4888-A593-A839A61AC1B8}" type="pres">
      <dgm:prSet presAssocID="{AB117AB1-6F75-4F5C-972F-061E90C17CA4}" presName="node" presStyleLbl="node1" presStyleIdx="0" presStyleCnt="3">
        <dgm:presLayoutVars>
          <dgm:bulletEnabled val="1"/>
        </dgm:presLayoutVars>
      </dgm:prSet>
      <dgm:spPr/>
    </dgm:pt>
    <dgm:pt modelId="{15265DCB-A1C4-4A4A-86E4-5BDD51E059FE}" type="pres">
      <dgm:prSet presAssocID="{AB117AB1-6F75-4F5C-972F-061E90C17CA4}" presName="spNode" presStyleCnt="0"/>
      <dgm:spPr/>
    </dgm:pt>
    <dgm:pt modelId="{8E44E9CB-9C0F-4D10-939B-4D80874CD6C4}" type="pres">
      <dgm:prSet presAssocID="{A8AD387B-7181-4675-9EE8-84ADB80B01D4}" presName="sibTrans" presStyleLbl="sibTrans1D1" presStyleIdx="0" presStyleCnt="3"/>
      <dgm:spPr/>
    </dgm:pt>
    <dgm:pt modelId="{8DA2B928-5036-4EEE-A10C-02E5FD0FA162}" type="pres">
      <dgm:prSet presAssocID="{660BF741-C3E8-4360-8620-BD733B6AA5BE}" presName="node" presStyleLbl="node1" presStyleIdx="1" presStyleCnt="3">
        <dgm:presLayoutVars>
          <dgm:bulletEnabled val="1"/>
        </dgm:presLayoutVars>
      </dgm:prSet>
      <dgm:spPr/>
    </dgm:pt>
    <dgm:pt modelId="{FB974A59-DD56-46DF-B45B-3C0D453752C1}" type="pres">
      <dgm:prSet presAssocID="{660BF741-C3E8-4360-8620-BD733B6AA5BE}" presName="spNode" presStyleCnt="0"/>
      <dgm:spPr/>
    </dgm:pt>
    <dgm:pt modelId="{BA285947-32E4-44B7-95B5-0FF3143A39C0}" type="pres">
      <dgm:prSet presAssocID="{4C728AC5-A089-4809-B583-33796C8A8EB0}" presName="sibTrans" presStyleLbl="sibTrans1D1" presStyleIdx="1" presStyleCnt="3"/>
      <dgm:spPr/>
    </dgm:pt>
    <dgm:pt modelId="{5E768042-03D2-4D9E-B726-8B798EAEF466}" type="pres">
      <dgm:prSet presAssocID="{CB6B4B5B-204C-49CD-B47F-0733DF20FC72}" presName="node" presStyleLbl="node1" presStyleIdx="2" presStyleCnt="3">
        <dgm:presLayoutVars>
          <dgm:bulletEnabled val="1"/>
        </dgm:presLayoutVars>
      </dgm:prSet>
      <dgm:spPr/>
    </dgm:pt>
    <dgm:pt modelId="{8DFE2BB1-6140-4A90-9C02-906060A762CB}" type="pres">
      <dgm:prSet presAssocID="{CB6B4B5B-204C-49CD-B47F-0733DF20FC72}" presName="spNode" presStyleCnt="0"/>
      <dgm:spPr/>
    </dgm:pt>
    <dgm:pt modelId="{94139498-93C5-46B9-BFD7-3B80DD4D1C0F}" type="pres">
      <dgm:prSet presAssocID="{1C9A5134-DDC6-4C49-8672-7B957E4EC875}" presName="sibTrans" presStyleLbl="sibTrans1D1" presStyleIdx="2" presStyleCnt="3"/>
      <dgm:spPr/>
    </dgm:pt>
  </dgm:ptLst>
  <dgm:cxnLst>
    <dgm:cxn modelId="{CED51603-9CB8-4677-AD60-A3A433A82913}" type="presOf" srcId="{AB117AB1-6F75-4F5C-972F-061E90C17CA4}" destId="{DF4223A6-4788-4888-A593-A839A61AC1B8}" srcOrd="0" destOrd="0" presId="urn:microsoft.com/office/officeart/2005/8/layout/cycle5"/>
    <dgm:cxn modelId="{D574F506-8242-40E2-A724-28689E547E51}" srcId="{51D1A4F5-1785-4B51-BAFF-BBB1310DB6D0}" destId="{660BF741-C3E8-4360-8620-BD733B6AA5BE}" srcOrd="1" destOrd="0" parTransId="{BF0D201F-CD44-47D1-81CD-DEC6781F4ECD}" sibTransId="{4C728AC5-A089-4809-B583-33796C8A8EB0}"/>
    <dgm:cxn modelId="{7554721B-7669-4AE6-B34E-0C5921D75977}" type="presOf" srcId="{4C728AC5-A089-4809-B583-33796C8A8EB0}" destId="{BA285947-32E4-44B7-95B5-0FF3143A39C0}" srcOrd="0" destOrd="0" presId="urn:microsoft.com/office/officeart/2005/8/layout/cycle5"/>
    <dgm:cxn modelId="{964D642F-6AE1-4EBB-A680-17F9E790AA53}" type="presOf" srcId="{CB6B4B5B-204C-49CD-B47F-0733DF20FC72}" destId="{5E768042-03D2-4D9E-B726-8B798EAEF466}" srcOrd="0" destOrd="0" presId="urn:microsoft.com/office/officeart/2005/8/layout/cycle5"/>
    <dgm:cxn modelId="{7D0AF06A-3751-4F81-BAC8-6E6148658108}" srcId="{51D1A4F5-1785-4B51-BAFF-BBB1310DB6D0}" destId="{AB117AB1-6F75-4F5C-972F-061E90C17CA4}" srcOrd="0" destOrd="0" parTransId="{31646578-B431-45BE-85E6-6BFE600FDF21}" sibTransId="{A8AD387B-7181-4675-9EE8-84ADB80B01D4}"/>
    <dgm:cxn modelId="{85F2EF4B-F030-468F-B723-3F9ADE688D2F}" type="presOf" srcId="{A8AD387B-7181-4675-9EE8-84ADB80B01D4}" destId="{8E44E9CB-9C0F-4D10-939B-4D80874CD6C4}" srcOrd="0" destOrd="0" presId="urn:microsoft.com/office/officeart/2005/8/layout/cycle5"/>
    <dgm:cxn modelId="{77E7B671-EC3C-4BA2-A4DD-864649DF620C}" type="presOf" srcId="{51D1A4F5-1785-4B51-BAFF-BBB1310DB6D0}" destId="{B7304F68-90AE-4CD1-B674-BBF25C1A6D4E}" srcOrd="0" destOrd="0" presId="urn:microsoft.com/office/officeart/2005/8/layout/cycle5"/>
    <dgm:cxn modelId="{218F0A53-6CE9-499F-9FB5-25E0AD5D4428}" srcId="{51D1A4F5-1785-4B51-BAFF-BBB1310DB6D0}" destId="{CB6B4B5B-204C-49CD-B47F-0733DF20FC72}" srcOrd="2" destOrd="0" parTransId="{F19F2119-C78D-48FC-A2E4-6E48AD0042C0}" sibTransId="{1C9A5134-DDC6-4C49-8672-7B957E4EC875}"/>
    <dgm:cxn modelId="{C78C437F-953B-453D-9630-91A4DF019809}" type="presOf" srcId="{1C9A5134-DDC6-4C49-8672-7B957E4EC875}" destId="{94139498-93C5-46B9-BFD7-3B80DD4D1C0F}" srcOrd="0" destOrd="0" presId="urn:microsoft.com/office/officeart/2005/8/layout/cycle5"/>
    <dgm:cxn modelId="{1E251EA9-E399-405D-A0B1-D334F3D70EA5}" type="presOf" srcId="{660BF741-C3E8-4360-8620-BD733B6AA5BE}" destId="{8DA2B928-5036-4EEE-A10C-02E5FD0FA162}" srcOrd="0" destOrd="0" presId="urn:microsoft.com/office/officeart/2005/8/layout/cycle5"/>
    <dgm:cxn modelId="{74FB3BBC-21C7-42D1-B6D6-4A39D0A749D1}" type="presParOf" srcId="{B7304F68-90AE-4CD1-B674-BBF25C1A6D4E}" destId="{DF4223A6-4788-4888-A593-A839A61AC1B8}" srcOrd="0" destOrd="0" presId="urn:microsoft.com/office/officeart/2005/8/layout/cycle5"/>
    <dgm:cxn modelId="{47205B10-BB6A-4D4A-A9E9-87E8D27D26AE}" type="presParOf" srcId="{B7304F68-90AE-4CD1-B674-BBF25C1A6D4E}" destId="{15265DCB-A1C4-4A4A-86E4-5BDD51E059FE}" srcOrd="1" destOrd="0" presId="urn:microsoft.com/office/officeart/2005/8/layout/cycle5"/>
    <dgm:cxn modelId="{5C649753-AB95-4E58-8CB9-AF3AF24A07E5}" type="presParOf" srcId="{B7304F68-90AE-4CD1-B674-BBF25C1A6D4E}" destId="{8E44E9CB-9C0F-4D10-939B-4D80874CD6C4}" srcOrd="2" destOrd="0" presId="urn:microsoft.com/office/officeart/2005/8/layout/cycle5"/>
    <dgm:cxn modelId="{F39AAFEB-622E-4C1A-8759-4CF9B41C31E1}" type="presParOf" srcId="{B7304F68-90AE-4CD1-B674-BBF25C1A6D4E}" destId="{8DA2B928-5036-4EEE-A10C-02E5FD0FA162}" srcOrd="3" destOrd="0" presId="urn:microsoft.com/office/officeart/2005/8/layout/cycle5"/>
    <dgm:cxn modelId="{DC70EB87-A353-46C7-9A44-BAC694A3829D}" type="presParOf" srcId="{B7304F68-90AE-4CD1-B674-BBF25C1A6D4E}" destId="{FB974A59-DD56-46DF-B45B-3C0D453752C1}" srcOrd="4" destOrd="0" presId="urn:microsoft.com/office/officeart/2005/8/layout/cycle5"/>
    <dgm:cxn modelId="{76539413-5D89-4239-8D34-49C886693BC9}" type="presParOf" srcId="{B7304F68-90AE-4CD1-B674-BBF25C1A6D4E}" destId="{BA285947-32E4-44B7-95B5-0FF3143A39C0}" srcOrd="5" destOrd="0" presId="urn:microsoft.com/office/officeart/2005/8/layout/cycle5"/>
    <dgm:cxn modelId="{353D5D4B-48C1-4D08-80BB-AF3C6E9497D1}" type="presParOf" srcId="{B7304F68-90AE-4CD1-B674-BBF25C1A6D4E}" destId="{5E768042-03D2-4D9E-B726-8B798EAEF466}" srcOrd="6" destOrd="0" presId="urn:microsoft.com/office/officeart/2005/8/layout/cycle5"/>
    <dgm:cxn modelId="{F95F530D-B355-4806-B93D-F304A79C5EB9}" type="presParOf" srcId="{B7304F68-90AE-4CD1-B674-BBF25C1A6D4E}" destId="{8DFE2BB1-6140-4A90-9C02-906060A762CB}" srcOrd="7" destOrd="0" presId="urn:microsoft.com/office/officeart/2005/8/layout/cycle5"/>
    <dgm:cxn modelId="{4A31F01C-12AA-4041-89F1-5B7D15ABBC60}" type="presParOf" srcId="{B7304F68-90AE-4CD1-B674-BBF25C1A6D4E}" destId="{94139498-93C5-46B9-BFD7-3B80DD4D1C0F}" srcOrd="8" destOrd="0" presId="urn:microsoft.com/office/officeart/2005/8/layout/cycle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5407C-934C-48F5-9F08-1AE7AC103A2B}">
      <dsp:nvSpPr>
        <dsp:cNvPr id="0" name=""/>
        <dsp:cNvSpPr/>
      </dsp:nvSpPr>
      <dsp:spPr>
        <a:xfrm>
          <a:off x="2474947" y="1661"/>
          <a:ext cx="1250340" cy="812721"/>
        </a:xfrm>
        <a:prstGeom prst="roundRect">
          <a:avLst/>
        </a:prstGeom>
        <a:solidFill>
          <a:schemeClr val="accent3">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Input</a:t>
          </a:r>
        </a:p>
      </dsp:txBody>
      <dsp:txXfrm>
        <a:off x="2514621" y="41335"/>
        <a:ext cx="1170992" cy="733373"/>
      </dsp:txXfrm>
    </dsp:sp>
    <dsp:sp modelId="{D2DCFAA6-34F1-4AFA-8F62-A0B384BF742A}">
      <dsp:nvSpPr>
        <dsp:cNvPr id="0" name=""/>
        <dsp:cNvSpPr/>
      </dsp:nvSpPr>
      <dsp:spPr>
        <a:xfrm>
          <a:off x="1476483" y="408022"/>
          <a:ext cx="3247267" cy="3247267"/>
        </a:xfrm>
        <a:custGeom>
          <a:avLst/>
          <a:gdLst/>
          <a:ahLst/>
          <a:cxnLst/>
          <a:rect l="0" t="0" r="0" b="0"/>
          <a:pathLst>
            <a:path>
              <a:moveTo>
                <a:pt x="2416283" y="206632"/>
              </a:moveTo>
              <a:arcTo wR="1623633" hR="1623633" stAng="17953321" swAng="1211720"/>
            </a:path>
          </a:pathLst>
        </a:custGeom>
        <a:noFill/>
        <a:ln w="6350" cap="flat" cmpd="sng" algn="ctr">
          <a:solidFill>
            <a:schemeClr val="accent3">
              <a:shade val="90000"/>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35FF845E-8479-4F48-8660-E249C98ADCDF}">
      <dsp:nvSpPr>
        <dsp:cNvPr id="0" name=""/>
        <dsp:cNvSpPr/>
      </dsp:nvSpPr>
      <dsp:spPr>
        <a:xfrm>
          <a:off x="4019114" y="1123565"/>
          <a:ext cx="1250340" cy="812721"/>
        </a:xfrm>
        <a:prstGeom prst="roundRect">
          <a:avLst/>
        </a:prstGeom>
        <a:solidFill>
          <a:schemeClr val="accent3">
            <a:shade val="80000"/>
            <a:hueOff val="43306"/>
            <a:satOff val="7429"/>
            <a:lumOff val="4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Compare with Model</a:t>
          </a:r>
        </a:p>
      </dsp:txBody>
      <dsp:txXfrm>
        <a:off x="4058788" y="1163239"/>
        <a:ext cx="1170992" cy="733373"/>
      </dsp:txXfrm>
    </dsp:sp>
    <dsp:sp modelId="{237854BC-8ADE-4652-8DF8-B9C4B6DEBED4}">
      <dsp:nvSpPr>
        <dsp:cNvPr id="0" name=""/>
        <dsp:cNvSpPr/>
      </dsp:nvSpPr>
      <dsp:spPr>
        <a:xfrm>
          <a:off x="1476483" y="408022"/>
          <a:ext cx="3247267" cy="3247267"/>
        </a:xfrm>
        <a:custGeom>
          <a:avLst/>
          <a:gdLst/>
          <a:ahLst/>
          <a:cxnLst/>
          <a:rect l="0" t="0" r="0" b="0"/>
          <a:pathLst>
            <a:path>
              <a:moveTo>
                <a:pt x="3243374" y="1735998"/>
              </a:moveTo>
              <a:arcTo wR="1623633" hR="1623633" stAng="21838103" swAng="1359866"/>
            </a:path>
          </a:pathLst>
        </a:custGeom>
        <a:noFill/>
        <a:ln w="6350" cap="flat" cmpd="sng" algn="ctr">
          <a:solidFill>
            <a:schemeClr val="accent3">
              <a:shade val="90000"/>
              <a:hueOff val="43320"/>
              <a:satOff val="4075"/>
              <a:lumOff val="329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C5545F4B-49D6-49F2-A0A9-F95938857E8C}">
      <dsp:nvSpPr>
        <dsp:cNvPr id="0" name=""/>
        <dsp:cNvSpPr/>
      </dsp:nvSpPr>
      <dsp:spPr>
        <a:xfrm>
          <a:off x="3429295" y="2938843"/>
          <a:ext cx="1250340" cy="812721"/>
        </a:xfrm>
        <a:prstGeom prst="roundRect">
          <a:avLst/>
        </a:prstGeom>
        <a:solidFill>
          <a:schemeClr val="accent3">
            <a:shade val="80000"/>
            <a:hueOff val="86613"/>
            <a:satOff val="14858"/>
            <a:lumOff val="84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Get Similarities (Distance)</a:t>
          </a:r>
        </a:p>
      </dsp:txBody>
      <dsp:txXfrm>
        <a:off x="3468969" y="2978517"/>
        <a:ext cx="1170992" cy="733373"/>
      </dsp:txXfrm>
    </dsp:sp>
    <dsp:sp modelId="{D84B2098-ACF2-4906-B29A-DCD6BD14C7C5}">
      <dsp:nvSpPr>
        <dsp:cNvPr id="0" name=""/>
        <dsp:cNvSpPr/>
      </dsp:nvSpPr>
      <dsp:spPr>
        <a:xfrm>
          <a:off x="1476483" y="408022"/>
          <a:ext cx="3247267" cy="3247267"/>
        </a:xfrm>
        <a:custGeom>
          <a:avLst/>
          <a:gdLst/>
          <a:ahLst/>
          <a:cxnLst/>
          <a:rect l="0" t="0" r="0" b="0"/>
          <a:pathLst>
            <a:path>
              <a:moveTo>
                <a:pt x="1822934" y="3234989"/>
              </a:moveTo>
              <a:arcTo wR="1623633" hR="1623633" stAng="4976951" swAng="846099"/>
            </a:path>
          </a:pathLst>
        </a:custGeom>
        <a:noFill/>
        <a:ln w="6350" cap="flat" cmpd="sng" algn="ctr">
          <a:solidFill>
            <a:schemeClr val="accent3">
              <a:shade val="90000"/>
              <a:hueOff val="86639"/>
              <a:satOff val="8149"/>
              <a:lumOff val="659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BE8B7EC7-65BC-4539-9B4D-AD39DB609484}">
      <dsp:nvSpPr>
        <dsp:cNvPr id="0" name=""/>
        <dsp:cNvSpPr/>
      </dsp:nvSpPr>
      <dsp:spPr>
        <a:xfrm>
          <a:off x="1520599" y="2938843"/>
          <a:ext cx="1250340" cy="812721"/>
        </a:xfrm>
        <a:prstGeom prst="roundRect">
          <a:avLst/>
        </a:prstGeom>
        <a:solidFill>
          <a:schemeClr val="accent3">
            <a:shade val="80000"/>
            <a:hueOff val="129919"/>
            <a:satOff val="22287"/>
            <a:lumOff val="126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Calculate the similarities</a:t>
          </a:r>
        </a:p>
      </dsp:txBody>
      <dsp:txXfrm>
        <a:off x="1560273" y="2978517"/>
        <a:ext cx="1170992" cy="733373"/>
      </dsp:txXfrm>
    </dsp:sp>
    <dsp:sp modelId="{9B8E489B-81F6-402F-B9CD-1CC94AA78308}">
      <dsp:nvSpPr>
        <dsp:cNvPr id="0" name=""/>
        <dsp:cNvSpPr/>
      </dsp:nvSpPr>
      <dsp:spPr>
        <a:xfrm>
          <a:off x="1476483" y="408022"/>
          <a:ext cx="3247267" cy="3247267"/>
        </a:xfrm>
        <a:custGeom>
          <a:avLst/>
          <a:gdLst/>
          <a:ahLst/>
          <a:cxnLst/>
          <a:rect l="0" t="0" r="0" b="0"/>
          <a:pathLst>
            <a:path>
              <a:moveTo>
                <a:pt x="172271" y="2351462"/>
              </a:moveTo>
              <a:arcTo wR="1623633" hR="1623633" stAng="9202031" swAng="1359866"/>
            </a:path>
          </a:pathLst>
        </a:custGeom>
        <a:noFill/>
        <a:ln w="6350" cap="flat" cmpd="sng" algn="ctr">
          <a:solidFill>
            <a:schemeClr val="accent3">
              <a:shade val="90000"/>
              <a:hueOff val="129959"/>
              <a:satOff val="12224"/>
              <a:lumOff val="988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35BB1A19-DBDC-4E55-A1CE-13FA2F974CFE}">
      <dsp:nvSpPr>
        <dsp:cNvPr id="0" name=""/>
        <dsp:cNvSpPr/>
      </dsp:nvSpPr>
      <dsp:spPr>
        <a:xfrm>
          <a:off x="930779" y="1123565"/>
          <a:ext cx="1250340" cy="812721"/>
        </a:xfrm>
        <a:prstGeom prst="roundRect">
          <a:avLst/>
        </a:prstGeom>
        <a:solidFill>
          <a:schemeClr val="accent3">
            <a:shade val="80000"/>
            <a:hueOff val="173225"/>
            <a:satOff val="29716"/>
            <a:lumOff val="169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Give the output</a:t>
          </a:r>
        </a:p>
      </dsp:txBody>
      <dsp:txXfrm>
        <a:off x="970453" y="1163239"/>
        <a:ext cx="1170992" cy="733373"/>
      </dsp:txXfrm>
    </dsp:sp>
    <dsp:sp modelId="{A5BDD671-9F48-46D4-9245-AEA5E19DA99D}">
      <dsp:nvSpPr>
        <dsp:cNvPr id="0" name=""/>
        <dsp:cNvSpPr/>
      </dsp:nvSpPr>
      <dsp:spPr>
        <a:xfrm>
          <a:off x="1476483" y="408022"/>
          <a:ext cx="3247267" cy="3247267"/>
        </a:xfrm>
        <a:custGeom>
          <a:avLst/>
          <a:gdLst/>
          <a:ahLst/>
          <a:cxnLst/>
          <a:rect l="0" t="0" r="0" b="0"/>
          <a:pathLst>
            <a:path>
              <a:moveTo>
                <a:pt x="390535" y="567388"/>
              </a:moveTo>
              <a:arcTo wR="1623633" hR="1623633" stAng="13234959" swAng="1211720"/>
            </a:path>
          </a:pathLst>
        </a:custGeom>
        <a:noFill/>
        <a:ln w="6350" cap="flat" cmpd="sng" algn="ctr">
          <a:solidFill>
            <a:schemeClr val="accent3">
              <a:shade val="90000"/>
              <a:hueOff val="173278"/>
              <a:satOff val="16299"/>
              <a:lumOff val="1318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4223A6-4788-4888-A593-A839A61AC1B8}">
      <dsp:nvSpPr>
        <dsp:cNvPr id="0" name=""/>
        <dsp:cNvSpPr/>
      </dsp:nvSpPr>
      <dsp:spPr>
        <a:xfrm>
          <a:off x="1514771" y="1414"/>
          <a:ext cx="1836735" cy="1193877"/>
        </a:xfrm>
        <a:prstGeom prst="roundRect">
          <a:avLst/>
        </a:prstGeom>
        <a:solidFill>
          <a:schemeClr val="accent6">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Input</a:t>
          </a:r>
        </a:p>
      </dsp:txBody>
      <dsp:txXfrm>
        <a:off x="1573051" y="59694"/>
        <a:ext cx="1720175" cy="1077317"/>
      </dsp:txXfrm>
    </dsp:sp>
    <dsp:sp modelId="{8E44E9CB-9C0F-4D10-939B-4D80874CD6C4}">
      <dsp:nvSpPr>
        <dsp:cNvPr id="0" name=""/>
        <dsp:cNvSpPr/>
      </dsp:nvSpPr>
      <dsp:spPr>
        <a:xfrm>
          <a:off x="841017" y="598353"/>
          <a:ext cx="3184243" cy="3184243"/>
        </a:xfrm>
        <a:custGeom>
          <a:avLst/>
          <a:gdLst/>
          <a:ahLst/>
          <a:cxnLst/>
          <a:rect l="0" t="0" r="0" b="0"/>
          <a:pathLst>
            <a:path>
              <a:moveTo>
                <a:pt x="2756975" y="506778"/>
              </a:moveTo>
              <a:arcTo wR="1592121" hR="1592121" stAng="19021421" swAng="2301866"/>
            </a:path>
          </a:pathLst>
        </a:custGeom>
        <a:noFill/>
        <a:ln w="6350" cap="flat" cmpd="sng" algn="ctr">
          <a:solidFill>
            <a:schemeClr val="accent6">
              <a:shade val="90000"/>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DA2B928-5036-4EEE-A10C-02E5FD0FA162}">
      <dsp:nvSpPr>
        <dsp:cNvPr id="0" name=""/>
        <dsp:cNvSpPr/>
      </dsp:nvSpPr>
      <dsp:spPr>
        <a:xfrm>
          <a:off x="2893589" y="2389597"/>
          <a:ext cx="1836735" cy="1193877"/>
        </a:xfrm>
        <a:prstGeom prst="roundRect">
          <a:avLst/>
        </a:prstGeom>
        <a:solidFill>
          <a:schemeClr val="accent6">
            <a:shade val="80000"/>
            <a:hueOff val="296234"/>
            <a:satOff val="8850"/>
            <a:lumOff val="148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Check for other similar inputs</a:t>
          </a:r>
        </a:p>
      </dsp:txBody>
      <dsp:txXfrm>
        <a:off x="2951869" y="2447877"/>
        <a:ext cx="1720175" cy="1077317"/>
      </dsp:txXfrm>
    </dsp:sp>
    <dsp:sp modelId="{BA285947-32E4-44B7-95B5-0FF3143A39C0}">
      <dsp:nvSpPr>
        <dsp:cNvPr id="0" name=""/>
        <dsp:cNvSpPr/>
      </dsp:nvSpPr>
      <dsp:spPr>
        <a:xfrm>
          <a:off x="841017" y="598353"/>
          <a:ext cx="3184243" cy="3184243"/>
        </a:xfrm>
        <a:custGeom>
          <a:avLst/>
          <a:gdLst/>
          <a:ahLst/>
          <a:cxnLst/>
          <a:rect l="0" t="0" r="0" b="0"/>
          <a:pathLst>
            <a:path>
              <a:moveTo>
                <a:pt x="2080543" y="3107475"/>
              </a:moveTo>
              <a:arcTo wR="1592121" hR="1592121" stAng="4328106" swAng="2143788"/>
            </a:path>
          </a:pathLst>
        </a:custGeom>
        <a:noFill/>
        <a:ln w="6350" cap="flat" cmpd="sng" algn="ctr">
          <a:solidFill>
            <a:schemeClr val="accent6">
              <a:shade val="90000"/>
              <a:hueOff val="296189"/>
              <a:satOff val="4770"/>
              <a:lumOff val="1350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E768042-03D2-4D9E-B726-8B798EAEF466}">
      <dsp:nvSpPr>
        <dsp:cNvPr id="0" name=""/>
        <dsp:cNvSpPr/>
      </dsp:nvSpPr>
      <dsp:spPr>
        <a:xfrm>
          <a:off x="135953" y="2389597"/>
          <a:ext cx="1836735" cy="1193877"/>
        </a:xfrm>
        <a:prstGeom prst="roundRect">
          <a:avLst/>
        </a:prstGeom>
        <a:solidFill>
          <a:schemeClr val="accent6">
            <a:shade val="80000"/>
            <a:hueOff val="592467"/>
            <a:satOff val="17700"/>
            <a:lumOff val="297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Include existing/add new</a:t>
          </a:r>
        </a:p>
      </dsp:txBody>
      <dsp:txXfrm>
        <a:off x="194233" y="2447877"/>
        <a:ext cx="1720175" cy="1077317"/>
      </dsp:txXfrm>
    </dsp:sp>
    <dsp:sp modelId="{94139498-93C5-46B9-BFD7-3B80DD4D1C0F}">
      <dsp:nvSpPr>
        <dsp:cNvPr id="0" name=""/>
        <dsp:cNvSpPr/>
      </dsp:nvSpPr>
      <dsp:spPr>
        <a:xfrm>
          <a:off x="841017" y="598353"/>
          <a:ext cx="3184243" cy="3184243"/>
        </a:xfrm>
        <a:custGeom>
          <a:avLst/>
          <a:gdLst/>
          <a:ahLst/>
          <a:cxnLst/>
          <a:rect l="0" t="0" r="0" b="0"/>
          <a:pathLst>
            <a:path>
              <a:moveTo>
                <a:pt x="5154" y="1464106"/>
              </a:moveTo>
              <a:arcTo wR="1592121" hR="1592121" stAng="11076713" swAng="2301866"/>
            </a:path>
          </a:pathLst>
        </a:custGeom>
        <a:noFill/>
        <a:ln w="6350" cap="flat" cmpd="sng" algn="ctr">
          <a:solidFill>
            <a:schemeClr val="accent6">
              <a:shade val="90000"/>
              <a:hueOff val="592377"/>
              <a:satOff val="9539"/>
              <a:lumOff val="2701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E9E52C-DE48-4B34-A824-F6B3EF22EF8A}" type="datetimeFigureOut">
              <a:rPr lang="en-US" smtClean="0"/>
              <a:t>30-Mar-23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EFFF5-BFE3-4B70-AC62-95F15AA3173C}" type="slidenum">
              <a:rPr lang="en-US" smtClean="0"/>
              <a:t>‹#›</a:t>
            </a:fld>
            <a:endParaRPr lang="en-US"/>
          </a:p>
        </p:txBody>
      </p:sp>
    </p:spTree>
    <p:extLst>
      <p:ext uri="{BB962C8B-B14F-4D97-AF65-F5344CB8AC3E}">
        <p14:creationId xmlns:p14="http://schemas.microsoft.com/office/powerpoint/2010/main" val="2928379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r>
              <a:rPr lang="en-US"/>
              <a:t>25-Mar-23</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7AE38A34-B679-E12F-1EEA-7887F0324953}"/>
              </a:ext>
            </a:extLst>
          </p:cNvPr>
          <p:cNvSpPr/>
          <p:nvPr userDrawn="1"/>
        </p:nvSpPr>
        <p:spPr>
          <a:xfrm>
            <a:off x="10220960" y="0"/>
            <a:ext cx="1971040" cy="924561"/>
          </a:xfrm>
          <a:prstGeom prst="rect">
            <a:avLst/>
          </a:prstGeom>
          <a:blipFill>
            <a:blip r:embed="rId2"/>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9135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r>
              <a:rPr lang="en-US"/>
              <a:t>25-Mar-23</a:t>
            </a:r>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2026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r>
              <a:rPr lang="en-US"/>
              <a:t>25-Mar-23</a:t>
            </a:r>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904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r>
              <a:rPr lang="en-US"/>
              <a:t>25-Mar-23</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6365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r>
              <a:rPr lang="en-US"/>
              <a:t>25-Mar-23</a:t>
            </a:r>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566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r>
              <a:rPr lang="en-US"/>
              <a:t>25-Mar-23</a:t>
            </a:r>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476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r>
              <a:rPr lang="en-US"/>
              <a:t>25-Mar-23</a:t>
            </a:r>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275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a:t>25-Mar-23</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481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a:t>25-Mar-23</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2769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a:t>25-Mar-23</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95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a:t>25-Mar-23</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36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a:t>25-Mar-23</a:t>
            </a:r>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77947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6AB5C66-2682-753D-6273-6F4CB8BEC484}"/>
              </a:ext>
            </a:extLst>
          </p:cNvPr>
          <p:cNvSpPr txBox="1"/>
          <p:nvPr/>
        </p:nvSpPr>
        <p:spPr>
          <a:xfrm>
            <a:off x="771411" y="-20565"/>
            <a:ext cx="9334954" cy="1973330"/>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3200" b="1" i="1" u="none" strike="noStrike" kern="1200" cap="none" spc="0" baseline="0" dirty="0">
                <a:uFillTx/>
                <a:latin typeface="Times New Roman" pitchFamily="18"/>
                <a:cs typeface="Times New Roman" pitchFamily="18"/>
              </a:rPr>
              <a:t>Module: Software Engineering </a:t>
            </a:r>
          </a:p>
        </p:txBody>
      </p:sp>
      <p:sp>
        <p:nvSpPr>
          <p:cNvPr id="8" name="Content Placeholder 2">
            <a:extLst>
              <a:ext uri="{FF2B5EF4-FFF2-40B4-BE49-F238E27FC236}">
                <a16:creationId xmlns:a16="http://schemas.microsoft.com/office/drawing/2014/main" id="{D02C8E6D-9401-E56B-E3A2-1AD1530A59CD}"/>
              </a:ext>
            </a:extLst>
          </p:cNvPr>
          <p:cNvSpPr txBox="1"/>
          <p:nvPr/>
        </p:nvSpPr>
        <p:spPr>
          <a:xfrm>
            <a:off x="7445895" y="3578589"/>
            <a:ext cx="4884514" cy="2375400"/>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en-US" sz="1800" b="1" i="1" u="none" strike="noStrike" kern="1200" cap="none" spc="0" baseline="0" dirty="0">
                <a:uFillTx/>
                <a:latin typeface="Times New Roman" pitchFamily="18"/>
                <a:cs typeface="Times New Roman" pitchFamily="18"/>
              </a:rPr>
              <a:t>Presented by </a:t>
            </a:r>
            <a:r>
              <a:rPr lang="en-US" b="1" i="1" dirty="0">
                <a:latin typeface="Times New Roman" pitchFamily="18"/>
                <a:cs typeface="Times New Roman" pitchFamily="18"/>
              </a:rPr>
              <a:t>Team KNN</a:t>
            </a:r>
            <a:endParaRPr lang="en-US" sz="1800" b="0" i="1" u="none" strike="noStrike" kern="1200" cap="none" spc="0" baseline="0" dirty="0">
              <a:uFillTx/>
              <a:latin typeface="Times New Roman" pitchFamily="18"/>
              <a:cs typeface="Times New Roman" pitchFamily="18"/>
            </a:endParaRPr>
          </a:p>
          <a:p>
            <a:pPr marL="0" marR="0" lvl="0" indent="0" algn="l"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endParaRPr lang="en-US" sz="1800" b="1" i="1" u="none" strike="noStrike" kern="1200" cap="none" spc="0" baseline="0" dirty="0">
              <a:uFillTx/>
              <a:latin typeface="Times New Roman" pitchFamily="18"/>
              <a:ea typeface="Calibri"/>
              <a:cs typeface="Times New Roman" pitchFamily="18"/>
            </a:endParaRPr>
          </a:p>
          <a:p>
            <a:pPr marL="228600" marR="0" lvl="0" indent="-228600" algn="l" defTabSz="914400" rtl="0" fontAlgn="auto" hangingPunct="1">
              <a:lnSpc>
                <a:spcPct val="100000"/>
              </a:lnSpc>
              <a:spcBef>
                <a:spcPts val="0"/>
              </a:spcBef>
              <a:spcAft>
                <a:spcPts val="600"/>
              </a:spcAft>
              <a:buClr>
                <a:srgbClr val="FFFFFF"/>
              </a:buClr>
              <a:buSzPct val="100000"/>
              <a:buFont typeface="Arial" pitchFamily="34"/>
              <a:buChar char="•"/>
              <a:tabLst/>
              <a:defRPr sz="1800" b="0" i="0" u="none" strike="noStrike" kern="0" cap="none" spc="0" baseline="0">
                <a:solidFill>
                  <a:srgbClr val="000000"/>
                </a:solidFill>
                <a:uFillTx/>
              </a:defRPr>
            </a:pPr>
            <a:r>
              <a:rPr lang="en-US" b="1" i="1" dirty="0">
                <a:latin typeface="Times New Roman" pitchFamily="18"/>
                <a:ea typeface="Calibri"/>
                <a:cs typeface="Times New Roman" pitchFamily="18"/>
              </a:rPr>
              <a:t>Ankush Laxman Patil</a:t>
            </a:r>
            <a:r>
              <a:rPr lang="en-US" sz="1800" b="1" i="1" u="none" strike="noStrike" kern="1200" cap="none" spc="0" baseline="0" dirty="0">
                <a:uFillTx/>
                <a:latin typeface="Times New Roman" pitchFamily="18"/>
                <a:ea typeface="Calibri"/>
                <a:cs typeface="Times New Roman" pitchFamily="18"/>
              </a:rPr>
              <a:t> - 1448072</a:t>
            </a:r>
            <a:endParaRPr lang="en-US" sz="1800" b="0" i="1" u="none" strike="noStrike" kern="1200" cap="none" spc="0" baseline="0" dirty="0">
              <a:uFillTx/>
              <a:latin typeface="Times New Roman" pitchFamily="18"/>
              <a:ea typeface="Calibri"/>
              <a:cs typeface="Times New Roman" pitchFamily="18"/>
            </a:endParaRPr>
          </a:p>
          <a:p>
            <a:pPr marL="228600" marR="0" lvl="0" indent="-228600" algn="l" defTabSz="914400" rtl="0" fontAlgn="auto" hangingPunct="1">
              <a:lnSpc>
                <a:spcPct val="100000"/>
              </a:lnSpc>
              <a:spcBef>
                <a:spcPts val="0"/>
              </a:spcBef>
              <a:spcAft>
                <a:spcPts val="600"/>
              </a:spcAft>
              <a:buClr>
                <a:srgbClr val="FFFFFF"/>
              </a:buClr>
              <a:buSzPct val="100000"/>
              <a:buFont typeface="Arial" pitchFamily="34"/>
              <a:buChar char="•"/>
              <a:tabLst/>
              <a:defRPr sz="1800" b="0" i="0" u="none" strike="noStrike" kern="0" cap="none" spc="0" baseline="0">
                <a:solidFill>
                  <a:srgbClr val="000000"/>
                </a:solidFill>
                <a:uFillTx/>
              </a:defRPr>
            </a:pPr>
            <a:r>
              <a:rPr lang="en-US" sz="1800" b="1" i="1" u="none" strike="noStrike" kern="1200" cap="none" spc="0" baseline="0" dirty="0">
                <a:uFillTx/>
                <a:latin typeface="Times New Roman" pitchFamily="18"/>
                <a:ea typeface="Calibri"/>
                <a:cs typeface="Times New Roman" pitchFamily="18"/>
              </a:rPr>
              <a:t>Ayan </a:t>
            </a:r>
            <a:r>
              <a:rPr lang="en-US" sz="1800" b="1" i="1" u="none" strike="noStrike" kern="1200" cap="none" spc="0" baseline="0" dirty="0" err="1">
                <a:uFillTx/>
                <a:latin typeface="Times New Roman" pitchFamily="18"/>
                <a:ea typeface="Calibri"/>
                <a:cs typeface="Times New Roman" pitchFamily="18"/>
              </a:rPr>
              <a:t>Borthakur</a:t>
            </a:r>
            <a:r>
              <a:rPr lang="en-US" sz="1800" b="1" i="1" u="none" strike="noStrike" kern="1200" cap="none" spc="0" baseline="0" dirty="0">
                <a:uFillTx/>
                <a:latin typeface="Times New Roman" pitchFamily="18"/>
                <a:ea typeface="Calibri"/>
                <a:cs typeface="Times New Roman" pitchFamily="18"/>
              </a:rPr>
              <a:t> - 1455214</a:t>
            </a:r>
          </a:p>
          <a:p>
            <a:pPr marL="228600" marR="0" lvl="0" indent="-228600" algn="l" defTabSz="914400" rtl="0" fontAlgn="auto" hangingPunct="1">
              <a:lnSpc>
                <a:spcPct val="100000"/>
              </a:lnSpc>
              <a:spcBef>
                <a:spcPts val="0"/>
              </a:spcBef>
              <a:spcAft>
                <a:spcPts val="600"/>
              </a:spcAft>
              <a:buClr>
                <a:srgbClr val="FFFFFF"/>
              </a:buClr>
              <a:buSzPct val="100000"/>
              <a:buFont typeface="Arial" pitchFamily="34"/>
              <a:buChar char="•"/>
              <a:tabLst/>
              <a:defRPr sz="1800" b="0" i="0" u="none" strike="noStrike" kern="0" cap="none" spc="0" baseline="0">
                <a:solidFill>
                  <a:srgbClr val="000000"/>
                </a:solidFill>
                <a:uFillTx/>
              </a:defRPr>
            </a:pPr>
            <a:r>
              <a:rPr lang="en-US" b="1" i="1" dirty="0">
                <a:latin typeface="Times New Roman" pitchFamily="18"/>
                <a:ea typeface="Calibri"/>
                <a:cs typeface="Times New Roman" pitchFamily="18"/>
              </a:rPr>
              <a:t>Nasir Ishaq - </a:t>
            </a:r>
            <a:r>
              <a:rPr lang="en-US" b="1" i="1" kern="0" dirty="0">
                <a:solidFill>
                  <a:srgbClr val="000000"/>
                </a:solidFill>
                <a:latin typeface="Times New Roman" pitchFamily="18"/>
                <a:ea typeface="Calibri"/>
                <a:cs typeface="Times New Roman" pitchFamily="18"/>
              </a:rPr>
              <a:t>1444979</a:t>
            </a:r>
            <a:endParaRPr lang="en-US" sz="1800" b="1" i="1" u="none" strike="noStrike" kern="1200" cap="none" spc="0" baseline="0" dirty="0">
              <a:uFillTx/>
              <a:latin typeface="Times New Roman" pitchFamily="18"/>
              <a:ea typeface="Calibri"/>
              <a:cs typeface="Times New Roman" pitchFamily="18"/>
            </a:endParaRPr>
          </a:p>
        </p:txBody>
      </p:sp>
      <p:sp>
        <p:nvSpPr>
          <p:cNvPr id="10" name="TextBox 21">
            <a:extLst>
              <a:ext uri="{FF2B5EF4-FFF2-40B4-BE49-F238E27FC236}">
                <a16:creationId xmlns:a16="http://schemas.microsoft.com/office/drawing/2014/main" id="{18363881-54D1-F2A9-C968-9360C78507A7}"/>
              </a:ext>
            </a:extLst>
          </p:cNvPr>
          <p:cNvSpPr txBox="1"/>
          <p:nvPr/>
        </p:nvSpPr>
        <p:spPr>
          <a:xfrm>
            <a:off x="771410" y="2074406"/>
            <a:ext cx="8050471" cy="144655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400" b="1" i="1" u="none" strike="noStrike" kern="1200" cap="none" spc="0" baseline="0" dirty="0">
                <a:uFillTx/>
                <a:latin typeface="Times New Roman" pitchFamily="18"/>
                <a:cs typeface="Times New Roman" pitchFamily="18"/>
              </a:rPr>
              <a:t>Investigate and Implement KNN Classifier</a:t>
            </a:r>
          </a:p>
        </p:txBody>
      </p:sp>
      <p:sp>
        <p:nvSpPr>
          <p:cNvPr id="11" name="TextBox 22">
            <a:extLst>
              <a:ext uri="{FF2B5EF4-FFF2-40B4-BE49-F238E27FC236}">
                <a16:creationId xmlns:a16="http://schemas.microsoft.com/office/drawing/2014/main" id="{3DDA2E65-4B11-209E-A7F4-330E7F67FF62}"/>
              </a:ext>
            </a:extLst>
          </p:cNvPr>
          <p:cNvSpPr txBox="1"/>
          <p:nvPr/>
        </p:nvSpPr>
        <p:spPr>
          <a:xfrm>
            <a:off x="771411" y="1341627"/>
            <a:ext cx="7560652" cy="58477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1" u="none" strike="noStrike" kern="1200" cap="none" spc="0" baseline="0" dirty="0">
                <a:uFillTx/>
                <a:latin typeface="Times New Roman" pitchFamily="18"/>
                <a:cs typeface="Times New Roman" pitchFamily="18"/>
              </a:rPr>
              <a:t>Project Title: </a:t>
            </a:r>
          </a:p>
        </p:txBody>
      </p:sp>
      <p:sp>
        <p:nvSpPr>
          <p:cNvPr id="12" name="TextBox 2">
            <a:extLst>
              <a:ext uri="{FF2B5EF4-FFF2-40B4-BE49-F238E27FC236}">
                <a16:creationId xmlns:a16="http://schemas.microsoft.com/office/drawing/2014/main" id="{E9E9697E-BBFC-3A85-EB9A-30A793A32F08}"/>
              </a:ext>
            </a:extLst>
          </p:cNvPr>
          <p:cNvSpPr txBox="1"/>
          <p:nvPr/>
        </p:nvSpPr>
        <p:spPr>
          <a:xfrm>
            <a:off x="7641475" y="5722693"/>
            <a:ext cx="4170916" cy="369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uFillTx/>
                <a:latin typeface="Calibri"/>
              </a:rPr>
              <a:t>Guided by Prof. Damir </a:t>
            </a:r>
            <a:r>
              <a:rPr lang="en-US" sz="1800" b="1" i="0" u="none" strike="noStrike" kern="1200" cap="none" spc="0" baseline="0" dirty="0" err="1">
                <a:uFillTx/>
                <a:latin typeface="Calibri"/>
              </a:rPr>
              <a:t>Dobric</a:t>
            </a:r>
            <a:endParaRPr lang="en-US" sz="1800" b="0" i="0" u="none" strike="noStrike" kern="1200" cap="none" spc="0" baseline="0" dirty="0">
              <a:uFillTx/>
              <a:latin typeface="Calibri"/>
            </a:endParaRPr>
          </a:p>
        </p:txBody>
      </p:sp>
      <p:sp>
        <p:nvSpPr>
          <p:cNvPr id="18" name="Date Placeholder 17">
            <a:extLst>
              <a:ext uri="{FF2B5EF4-FFF2-40B4-BE49-F238E27FC236}">
                <a16:creationId xmlns:a16="http://schemas.microsoft.com/office/drawing/2014/main" id="{444FC298-091D-1B92-6C3C-9C5E157D88CE}"/>
              </a:ext>
            </a:extLst>
          </p:cNvPr>
          <p:cNvSpPr>
            <a:spLocks noGrp="1"/>
          </p:cNvSpPr>
          <p:nvPr>
            <p:ph type="dt" sz="half" idx="10"/>
          </p:nvPr>
        </p:nvSpPr>
        <p:spPr/>
        <p:txBody>
          <a:bodyPr/>
          <a:lstStyle/>
          <a:p>
            <a:r>
              <a:rPr lang="en-US"/>
              <a:t>25-Mar-23</a:t>
            </a:r>
          </a:p>
        </p:txBody>
      </p:sp>
    </p:spTree>
    <p:extLst>
      <p:ext uri="{BB962C8B-B14F-4D97-AF65-F5344CB8AC3E}">
        <p14:creationId xmlns:p14="http://schemas.microsoft.com/office/powerpoint/2010/main" val="1105807431"/>
      </p:ext>
    </p:extLst>
  </p:cSld>
  <p:clrMapOvr>
    <a:masterClrMapping/>
  </p:clrMapOvr>
  <mc:AlternateContent xmlns:mc="http://schemas.openxmlformats.org/markup-compatibility/2006" xmlns:p14="http://schemas.microsoft.com/office/powerpoint/2010/main">
    <mc:Choice Requires="p14">
      <p:transition spd="slow" p14:dur="2000" advTm="28014"/>
    </mc:Choice>
    <mc:Fallback xmlns="">
      <p:transition spd="slow" advTm="2801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C2F58C1-BAAF-FB58-7F69-9F58874C40B1}"/>
              </a:ext>
            </a:extLst>
          </p:cNvPr>
          <p:cNvSpPr txBox="1"/>
          <p:nvPr/>
        </p:nvSpPr>
        <p:spPr>
          <a:xfrm>
            <a:off x="636588" y="0"/>
            <a:ext cx="9334500" cy="1973263"/>
          </a:xfrm>
          <a:prstGeom prst="rect">
            <a:avLst/>
          </a:prstGeom>
          <a:noFill/>
          <a:ln cap="flat">
            <a:noFill/>
          </a:ln>
        </p:spPr>
        <p:txBody>
          <a:bodyPr anchor="ctr">
            <a:normAutofit/>
          </a:bodyPr>
          <a:lstStyle/>
          <a:p>
            <a:pPr eaLnBrk="1" fontAlgn="auto" hangingPunct="1">
              <a:lnSpc>
                <a:spcPct val="90000"/>
              </a:lnSpc>
              <a:spcBef>
                <a:spcPts val="0"/>
              </a:spcBef>
              <a:spcAft>
                <a:spcPts val="0"/>
              </a:spcAft>
              <a:defRPr sz="1800" b="0" i="0" u="none" strike="noStrike" kern="0" cap="none" spc="0" baseline="0">
                <a:solidFill>
                  <a:srgbClr val="000000"/>
                </a:solidFill>
                <a:uFillTx/>
              </a:defRPr>
            </a:pPr>
            <a:r>
              <a:rPr lang="en-US" sz="3200" b="1" i="1" kern="0" dirty="0">
                <a:solidFill>
                  <a:srgbClr val="000000"/>
                </a:solidFill>
                <a:latin typeface="Times New Roman" pitchFamily="18"/>
                <a:cs typeface="Times New Roman" pitchFamily="18"/>
              </a:rPr>
              <a:t>7.</a:t>
            </a:r>
            <a:r>
              <a:rPr lang="en-US" sz="3200" b="1" i="1" dirty="0">
                <a:solidFill>
                  <a:srgbClr val="000000"/>
                </a:solidFill>
                <a:latin typeface="Times New Roman" pitchFamily="18"/>
                <a:cs typeface="Times New Roman" pitchFamily="18"/>
              </a:rPr>
              <a:t> </a:t>
            </a:r>
            <a:r>
              <a:rPr lang="en-US" sz="3200" b="1" i="1" kern="0" dirty="0">
                <a:solidFill>
                  <a:srgbClr val="000000"/>
                </a:solidFill>
                <a:latin typeface="Times New Roman" pitchFamily="18"/>
                <a:cs typeface="Times New Roman" pitchFamily="18"/>
              </a:rPr>
              <a:t>Results from </a:t>
            </a:r>
            <a:r>
              <a:rPr lang="en-US" sz="3200" b="1" i="1" dirty="0">
                <a:solidFill>
                  <a:srgbClr val="000000"/>
                </a:solidFill>
                <a:latin typeface="Times New Roman" pitchFamily="18"/>
                <a:cs typeface="Times New Roman" pitchFamily="18"/>
              </a:rPr>
              <a:t>Unit Test </a:t>
            </a:r>
            <a:endParaRPr lang="en-US" sz="3200" b="1" i="1" kern="0" dirty="0">
              <a:solidFill>
                <a:srgbClr val="000000"/>
              </a:solidFill>
              <a:latin typeface="Times New Roman" pitchFamily="18"/>
              <a:cs typeface="Times New Roman" pitchFamily="18"/>
            </a:endParaRPr>
          </a:p>
          <a:p>
            <a:pPr eaLnBrk="1" fontAlgn="auto" hangingPunct="1">
              <a:lnSpc>
                <a:spcPct val="90000"/>
              </a:lnSpc>
              <a:spcBef>
                <a:spcPts val="0"/>
              </a:spcBef>
              <a:spcAft>
                <a:spcPts val="0"/>
              </a:spcAft>
              <a:defRPr sz="1800" b="0" i="0" u="none" strike="noStrike" kern="0" cap="none" spc="0" baseline="0">
                <a:solidFill>
                  <a:srgbClr val="000000"/>
                </a:solidFill>
                <a:uFillTx/>
              </a:defRPr>
            </a:pPr>
            <a:r>
              <a:rPr lang="en-US" sz="3200" b="1" i="1" dirty="0">
                <a:solidFill>
                  <a:srgbClr val="000000"/>
                </a:solidFill>
                <a:latin typeface="Times New Roman" pitchFamily="18"/>
                <a:cs typeface="Times New Roman" pitchFamily="18"/>
              </a:rPr>
              <a:t> </a:t>
            </a:r>
          </a:p>
        </p:txBody>
      </p:sp>
      <p:pic>
        <p:nvPicPr>
          <p:cNvPr id="4" name="Picture 3" descr="Text&#10;&#10;Description automatically generated">
            <a:extLst>
              <a:ext uri="{FF2B5EF4-FFF2-40B4-BE49-F238E27FC236}">
                <a16:creationId xmlns:a16="http://schemas.microsoft.com/office/drawing/2014/main" id="{BEE77DBA-4298-4114-372B-4A2BB8903D7D}"/>
              </a:ext>
            </a:extLst>
          </p:cNvPr>
          <p:cNvPicPr>
            <a:picLocks noChangeAspect="1"/>
          </p:cNvPicPr>
          <p:nvPr/>
        </p:nvPicPr>
        <p:blipFill rotWithShape="1">
          <a:blip r:embed="rId2">
            <a:extLst>
              <a:ext uri="{28A0092B-C50C-407E-A947-70E740481C1C}">
                <a14:useLocalDpi xmlns:a14="http://schemas.microsoft.com/office/drawing/2010/main" val="0"/>
              </a:ext>
            </a:extLst>
          </a:blip>
          <a:srcRect t="34246" r="48103"/>
          <a:stretch/>
        </p:blipFill>
        <p:spPr>
          <a:xfrm>
            <a:off x="838376" y="1118373"/>
            <a:ext cx="10196769" cy="4284899"/>
          </a:xfrm>
          <a:prstGeom prst="rect">
            <a:avLst/>
          </a:prstGeom>
        </p:spPr>
      </p:pic>
      <p:sp>
        <p:nvSpPr>
          <p:cNvPr id="2" name="TextBox 1">
            <a:extLst>
              <a:ext uri="{FF2B5EF4-FFF2-40B4-BE49-F238E27FC236}">
                <a16:creationId xmlns:a16="http://schemas.microsoft.com/office/drawing/2014/main" id="{79166CC7-9625-4D7D-304A-1AD9CDA9B670}"/>
              </a:ext>
            </a:extLst>
          </p:cNvPr>
          <p:cNvSpPr txBox="1"/>
          <p:nvPr/>
        </p:nvSpPr>
        <p:spPr>
          <a:xfrm flipH="1">
            <a:off x="695648" y="5739627"/>
            <a:ext cx="11228648"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Unit tests have also been implemented to handle special cases. All the unit tests that have been implemented for the HTM Classifier were implemented for this classifier, and in the testing phase of the model we have not observed any occurrence of failed tests. </a:t>
            </a:r>
          </a:p>
        </p:txBody>
      </p:sp>
      <p:sp>
        <p:nvSpPr>
          <p:cNvPr id="5" name="TextBox 4">
            <a:extLst>
              <a:ext uri="{FF2B5EF4-FFF2-40B4-BE49-F238E27FC236}">
                <a16:creationId xmlns:a16="http://schemas.microsoft.com/office/drawing/2014/main" id="{1EF92788-8823-C2AA-5525-DDC2290A93DF}"/>
              </a:ext>
            </a:extLst>
          </p:cNvPr>
          <p:cNvSpPr txBox="1"/>
          <p:nvPr/>
        </p:nvSpPr>
        <p:spPr>
          <a:xfrm>
            <a:off x="1972629" y="5403272"/>
            <a:ext cx="6099462" cy="369332"/>
          </a:xfrm>
          <a:prstGeom prst="rect">
            <a:avLst/>
          </a:prstGeom>
          <a:noFill/>
        </p:spPr>
        <p:txBody>
          <a:bodyPr wrap="square">
            <a:spAutoFit/>
          </a:bodyPr>
          <a:lstStyle/>
          <a:p>
            <a:pPr marL="0" marR="0" algn="ctr">
              <a:spcBef>
                <a:spcPts val="0"/>
              </a:spcBef>
              <a:spcAft>
                <a:spcPts val="0"/>
              </a:spcAft>
            </a:pPr>
            <a:r>
              <a:rPr lang="en-US" sz="1800" dirty="0">
                <a:effectLst/>
                <a:latin typeface="Times New Roman" panose="02020603050405020304" pitchFamily="18" charset="0"/>
                <a:ea typeface="SimSun" panose="02010600030101010101" pitchFamily="2" charset="-122"/>
              </a:rPr>
              <a:t>Figure. 7.2: Unit Testing Of The KNN Algorithm </a:t>
            </a:r>
          </a:p>
        </p:txBody>
      </p:sp>
    </p:spTree>
    <p:extLst>
      <p:ext uri="{BB962C8B-B14F-4D97-AF65-F5344CB8AC3E}">
        <p14:creationId xmlns:p14="http://schemas.microsoft.com/office/powerpoint/2010/main" val="1603074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1E29A4A-C8FC-5C29-0C85-7836A4C25504}"/>
              </a:ext>
            </a:extLst>
          </p:cNvPr>
          <p:cNvSpPr txBox="1"/>
          <p:nvPr/>
        </p:nvSpPr>
        <p:spPr>
          <a:xfrm>
            <a:off x="636588" y="-124690"/>
            <a:ext cx="9334500" cy="1973263"/>
          </a:xfrm>
          <a:prstGeom prst="rect">
            <a:avLst/>
          </a:prstGeom>
          <a:noFill/>
          <a:ln cap="flat">
            <a:noFill/>
          </a:ln>
        </p:spPr>
        <p:txBody>
          <a:bodyPr anchor="ctr">
            <a:normAutofit/>
          </a:bodyPr>
          <a:lstStyle/>
          <a:p>
            <a:pPr eaLnBrk="1" fontAlgn="auto" hangingPunct="1">
              <a:lnSpc>
                <a:spcPct val="90000"/>
              </a:lnSpc>
              <a:spcBef>
                <a:spcPts val="0"/>
              </a:spcBef>
              <a:spcAft>
                <a:spcPts val="0"/>
              </a:spcAft>
              <a:defRPr sz="1800" b="0" i="0" u="none" strike="noStrike" kern="0" cap="none" spc="0" baseline="0">
                <a:solidFill>
                  <a:srgbClr val="000000"/>
                </a:solidFill>
                <a:uFillTx/>
              </a:defRPr>
            </a:pPr>
            <a:r>
              <a:rPr lang="en-US" sz="3200" b="1" i="1" kern="0" dirty="0">
                <a:solidFill>
                  <a:srgbClr val="000000"/>
                </a:solidFill>
                <a:latin typeface="Times New Roman" pitchFamily="18"/>
                <a:cs typeface="Times New Roman" pitchFamily="18"/>
              </a:rPr>
              <a:t>8.</a:t>
            </a:r>
            <a:r>
              <a:rPr lang="en-US" sz="3200" b="1" i="1" dirty="0">
                <a:solidFill>
                  <a:srgbClr val="000000"/>
                </a:solidFill>
                <a:latin typeface="Times New Roman" pitchFamily="18"/>
                <a:cs typeface="Times New Roman" pitchFamily="18"/>
              </a:rPr>
              <a:t> </a:t>
            </a:r>
            <a:r>
              <a:rPr lang="en-US" sz="3200" b="1" i="1" kern="0" dirty="0">
                <a:solidFill>
                  <a:srgbClr val="000000"/>
                </a:solidFill>
                <a:latin typeface="Times New Roman" pitchFamily="18"/>
                <a:cs typeface="Times New Roman" pitchFamily="18"/>
              </a:rPr>
              <a:t>Conclusion</a:t>
            </a:r>
          </a:p>
          <a:p>
            <a:pPr eaLnBrk="1" fontAlgn="auto" hangingPunct="1">
              <a:lnSpc>
                <a:spcPct val="90000"/>
              </a:lnSpc>
              <a:spcBef>
                <a:spcPts val="0"/>
              </a:spcBef>
              <a:spcAft>
                <a:spcPts val="0"/>
              </a:spcAft>
              <a:defRPr sz="1800" b="0" i="0" u="none" strike="noStrike" kern="0" cap="none" spc="0" baseline="0">
                <a:solidFill>
                  <a:srgbClr val="000000"/>
                </a:solidFill>
                <a:uFillTx/>
              </a:defRPr>
            </a:pPr>
            <a:r>
              <a:rPr lang="en-US" sz="3200" b="1" i="1" dirty="0">
                <a:solidFill>
                  <a:srgbClr val="000000"/>
                </a:solidFill>
                <a:latin typeface="Times New Roman" pitchFamily="18"/>
                <a:cs typeface="Times New Roman" pitchFamily="18"/>
              </a:rPr>
              <a:t> </a:t>
            </a:r>
          </a:p>
        </p:txBody>
      </p:sp>
      <p:sp>
        <p:nvSpPr>
          <p:cNvPr id="3" name="TextBox 2">
            <a:extLst>
              <a:ext uri="{FF2B5EF4-FFF2-40B4-BE49-F238E27FC236}">
                <a16:creationId xmlns:a16="http://schemas.microsoft.com/office/drawing/2014/main" id="{70B466B0-7A57-BC3E-E5BF-E9A6A4418C19}"/>
              </a:ext>
            </a:extLst>
          </p:cNvPr>
          <p:cNvSpPr txBox="1"/>
          <p:nvPr/>
        </p:nvSpPr>
        <p:spPr>
          <a:xfrm>
            <a:off x="987136" y="1556364"/>
            <a:ext cx="10568276" cy="3046988"/>
          </a:xfrm>
          <a:prstGeom prst="rect">
            <a:avLst/>
          </a:prstGeom>
          <a:noFill/>
        </p:spPr>
        <p:txBody>
          <a:bodyPr wrap="square">
            <a:spAutoFit/>
          </a:bodyPr>
          <a:lstStyle/>
          <a:p>
            <a:pPr algn="just"/>
            <a:r>
              <a:rPr lang="en-US" sz="2400" i="1" dirty="0">
                <a:latin typeface="Times New Roman" panose="02020603050405020304" pitchFamily="18" charset="0"/>
                <a:cs typeface="Times New Roman" panose="02020603050405020304" pitchFamily="18" charset="0"/>
              </a:rPr>
              <a:t>We started with the designing of the KNN prototype which was more generic and got the desired outcomes. Then based on the same model the KNN model is developed and then it is integrated with the Neocortex API. The model is successfully integrated and gets the stream of data sequences to predict the outcome. KNN classifier is classifying the output sequence as a match or mismatch with the input sequence. The model gives an accuracy of 100% in most of the input data sequences. Unit test is implemented to handle special cases. All the unit tests that have been implemented with reference to HTM Classifier and satisfactory results are achieved.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a:extLst>
              <a:ext uri="{FF2B5EF4-FFF2-40B4-BE49-F238E27FC236}">
                <a16:creationId xmlns:a16="http://schemas.microsoft.com/office/drawing/2014/main" id="{C11C0236-09FB-81ED-E123-18050151E79C}"/>
              </a:ext>
            </a:extLst>
          </p:cNvPr>
          <p:cNvSpPr>
            <a:spLocks noGrp="1" noChangeArrowheads="1"/>
          </p:cNvSpPr>
          <p:nvPr>
            <p:ph idx="1"/>
          </p:nvPr>
        </p:nvSpPr>
        <p:spPr>
          <a:xfrm>
            <a:off x="838200" y="1253331"/>
            <a:ext cx="10515600" cy="4351338"/>
          </a:xfrm>
        </p:spPr>
        <p:txBody>
          <a:bodyPr/>
          <a:lstStyle/>
          <a:p>
            <a:pPr eaLnBrk="1" hangingPunct="1"/>
            <a:r>
              <a:rPr lang="en-US" altLang="en-US" sz="1800" dirty="0">
                <a:latin typeface="Times New Roman" panose="02020603050405020304" pitchFamily="18" charset="0"/>
                <a:cs typeface="Times New Roman" panose="02020603050405020304" pitchFamily="18" charset="0"/>
              </a:rPr>
              <a:t>R.B.S. </a:t>
            </a:r>
            <a:r>
              <a:rPr lang="en-US" altLang="en-US" sz="1800" dirty="0" err="1">
                <a:latin typeface="Times New Roman" panose="02020603050405020304" pitchFamily="18" charset="0"/>
                <a:cs typeface="Times New Roman" panose="02020603050405020304" pitchFamily="18" charset="0"/>
              </a:rPr>
              <a:t>Aiman</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Moldagulova</a:t>
            </a:r>
            <a:r>
              <a:rPr lang="en-US" altLang="en-US" sz="1800" dirty="0">
                <a:latin typeface="Times New Roman" panose="02020603050405020304" pitchFamily="18" charset="0"/>
                <a:cs typeface="Times New Roman" panose="02020603050405020304" pitchFamily="18" charset="0"/>
              </a:rPr>
              <a:t>, “Using KNN Algorithm for Classification of Textual Documents,” in 8</a:t>
            </a:r>
            <a:r>
              <a:rPr lang="en-US" altLang="en-US" sz="1800" baseline="30000" dirty="0">
                <a:latin typeface="Times New Roman" panose="02020603050405020304" pitchFamily="18" charset="0"/>
                <a:cs typeface="Times New Roman" panose="02020603050405020304" pitchFamily="18" charset="0"/>
              </a:rPr>
              <a:t>th</a:t>
            </a:r>
            <a:r>
              <a:rPr lang="en-US" altLang="en-US" sz="1800" dirty="0">
                <a:latin typeface="Times New Roman" panose="02020603050405020304" pitchFamily="18" charset="0"/>
                <a:cs typeface="Times New Roman" panose="02020603050405020304" pitchFamily="18" charset="0"/>
              </a:rPr>
              <a:t> International Conference on Information Technology(ICIT), 2017</a:t>
            </a:r>
          </a:p>
          <a:p>
            <a:pPr eaLnBrk="1" hangingPunct="1"/>
            <a:r>
              <a:rPr lang="en-US" altLang="en-US" sz="1800" dirty="0">
                <a:latin typeface="Times New Roman" panose="02020603050405020304" pitchFamily="18" charset="0"/>
                <a:cs typeface="Times New Roman" panose="02020603050405020304" pitchFamily="18" charset="0"/>
              </a:rPr>
              <a:t>D. </a:t>
            </a:r>
            <a:r>
              <a:rPr lang="en-US" altLang="en-US" sz="1800" dirty="0" err="1">
                <a:latin typeface="Times New Roman" panose="02020603050405020304" pitchFamily="18" charset="0"/>
                <a:cs typeface="Times New Roman" panose="02020603050405020304" pitchFamily="18" charset="0"/>
              </a:rPr>
              <a:t>Dobric</a:t>
            </a:r>
            <a:r>
              <a:rPr lang="en-US" altLang="en-US" sz="1800" dirty="0">
                <a:latin typeface="Times New Roman" panose="02020603050405020304" pitchFamily="18" charset="0"/>
                <a:cs typeface="Times New Roman" panose="02020603050405020304" pitchFamily="18" charset="0"/>
              </a:rPr>
              <a:t>, “Influence of Input Sparsity to Hierarchical Temporal Memory Spatial Pooler Noise Robustness” 2019</a:t>
            </a:r>
          </a:p>
          <a:p>
            <a:pPr eaLnBrk="1" hangingPunct="1"/>
            <a:r>
              <a:rPr lang="en-US" altLang="en-US" sz="1800" dirty="0">
                <a:latin typeface="Times New Roman" panose="02020603050405020304" pitchFamily="18" charset="0"/>
                <a:cs typeface="Times New Roman" panose="02020603050405020304" pitchFamily="18" charset="0"/>
              </a:rPr>
              <a:t>G. K. V. K. Eui-Hong(Sam) Han, “Text Categorization Using Weight Adjusted k-Nearest Neighbor Classification,” Department of Computer Science and Engineering University of Minnesota, USA, Minnesota, 1999</a:t>
            </a:r>
          </a:p>
          <a:p>
            <a:pPr eaLnBrk="1" hangingPunct="1"/>
            <a:r>
              <a:rPr lang="en-US" altLang="en-US" sz="1800" dirty="0">
                <a:latin typeface="Times New Roman" panose="02020603050405020304" pitchFamily="18" charset="0"/>
                <a:cs typeface="Times New Roman" panose="02020603050405020304" pitchFamily="18" charset="0"/>
              </a:rPr>
              <a:t>J. H. a. D. George, “Hierarchical Temporal Memory Concepts, Theory and Terminology,” </a:t>
            </a:r>
            <a:r>
              <a:rPr lang="en-US" altLang="en-US" sz="1800" dirty="0" err="1">
                <a:latin typeface="Times New Roman" panose="02020603050405020304" pitchFamily="18" charset="0"/>
                <a:cs typeface="Times New Roman" panose="02020603050405020304" pitchFamily="18" charset="0"/>
              </a:rPr>
              <a:t>Numenta</a:t>
            </a:r>
            <a:r>
              <a:rPr lang="en-US" altLang="en-US" sz="1800" dirty="0">
                <a:latin typeface="Times New Roman" panose="02020603050405020304" pitchFamily="18" charset="0"/>
                <a:cs typeface="Times New Roman" panose="02020603050405020304" pitchFamily="18" charset="0"/>
              </a:rPr>
              <a:t>, Redwood City, CA, USA</a:t>
            </a:r>
          </a:p>
          <a:p>
            <a:pPr eaLnBrk="1" hangingPunct="1"/>
            <a:r>
              <a:rPr lang="en-US" altLang="en-US" sz="1800" dirty="0">
                <a:latin typeface="Times New Roman" panose="02020603050405020304" pitchFamily="18" charset="0"/>
                <a:cs typeface="Times New Roman" panose="02020603050405020304" pitchFamily="18" charset="0"/>
              </a:rPr>
              <a:t>S. D. S. V. A. S. Kashvi </a:t>
            </a:r>
            <a:r>
              <a:rPr lang="en-US" altLang="en-US" sz="1800" dirty="0" err="1">
                <a:latin typeface="Times New Roman" panose="02020603050405020304" pitchFamily="18" charset="0"/>
                <a:cs typeface="Times New Roman" panose="02020603050405020304" pitchFamily="18" charset="0"/>
              </a:rPr>
              <a:t>Tanuk</a:t>
            </a:r>
            <a:r>
              <a:rPr lang="en-US" altLang="en-US" sz="1800" dirty="0">
                <a:latin typeface="Times New Roman" panose="02020603050405020304" pitchFamily="18" charset="0"/>
                <a:cs typeface="Times New Roman" panose="02020603050405020304" pitchFamily="18" charset="0"/>
              </a:rPr>
              <a:t>, “A Brief Review of Nearest Neighbor Algorithm for Learning and Classification,” in Proceedings of the International Conference on Intelligent Computing and Control Systems, 2019</a:t>
            </a:r>
          </a:p>
          <a:p>
            <a:pPr eaLnBrk="1" hangingPunct="1"/>
            <a:r>
              <a:rPr lang="en-US" altLang="en-US" sz="1800" dirty="0">
                <a:latin typeface="Times New Roman" panose="02020603050405020304" pitchFamily="18" charset="0"/>
                <a:cs typeface="Times New Roman" panose="02020603050405020304" pitchFamily="18" charset="0"/>
              </a:rPr>
              <a:t>X. L. Y. &amp;. C. Z. Yu, “Weighted k-nearest Neighbor Algorithm based on Gaussian Kernel Function,” Journal of Ambient Intelligence and Humanized Computing, 11(5), 1985-1993</a:t>
            </a:r>
          </a:p>
        </p:txBody>
      </p:sp>
      <p:sp>
        <p:nvSpPr>
          <p:cNvPr id="2" name="Title 1">
            <a:extLst>
              <a:ext uri="{FF2B5EF4-FFF2-40B4-BE49-F238E27FC236}">
                <a16:creationId xmlns:a16="http://schemas.microsoft.com/office/drawing/2014/main" id="{446D84E1-167E-609D-E6A9-3EE65120FCDC}"/>
              </a:ext>
            </a:extLst>
          </p:cNvPr>
          <p:cNvSpPr txBox="1">
            <a:spLocks noGrp="1"/>
          </p:cNvSpPr>
          <p:nvPr>
            <p:ph type="title"/>
          </p:nvPr>
        </p:nvSpPr>
        <p:spPr>
          <a:xfrm>
            <a:off x="838200" y="302780"/>
            <a:ext cx="10515600" cy="1325563"/>
          </a:xfrm>
          <a:ln cap="flat"/>
        </p:spPr>
        <p:txBody>
          <a:bodyPr>
            <a:normAutofit/>
          </a:bodyPr>
          <a:lstStyle/>
          <a:p>
            <a:pPr eaLnBrk="1" fontAlgn="auto" hangingPunct="1">
              <a:spcBef>
                <a:spcPts val="0"/>
              </a:spcBef>
              <a:spcAft>
                <a:spcPts val="0"/>
              </a:spcAft>
              <a:defRPr sz="1800" b="0" i="0" u="none" strike="noStrike" kern="0" cap="none" spc="0" baseline="0">
                <a:solidFill>
                  <a:srgbClr val="000000"/>
                </a:solidFill>
                <a:uFillTx/>
              </a:defRPr>
            </a:pPr>
            <a:r>
              <a:rPr lang="en-US" sz="3200" b="1" i="1" kern="0" dirty="0">
                <a:solidFill>
                  <a:srgbClr val="000000"/>
                </a:solidFill>
                <a:latin typeface="Times New Roman" pitchFamily="18"/>
                <a:cs typeface="Times New Roman" pitchFamily="18"/>
              </a:rPr>
              <a:t>7. References</a:t>
            </a:r>
            <a:br>
              <a:rPr lang="en-US" sz="3200" b="1" i="1" kern="0" dirty="0">
                <a:solidFill>
                  <a:srgbClr val="000000"/>
                </a:solidFill>
                <a:latin typeface="Times New Roman" pitchFamily="18"/>
                <a:cs typeface="Times New Roman" pitchFamily="18"/>
              </a:rPr>
            </a:br>
            <a:r>
              <a:rPr lang="en-US" sz="3200" b="1" i="1" kern="0" dirty="0">
                <a:solidFill>
                  <a:srgbClr val="000000"/>
                </a:solidFill>
                <a:latin typeface="Times New Roman" pitchFamily="18"/>
                <a:cs typeface="Times New Roman" pitchFamily="18"/>
              </a:rPr>
              <a:t> </a:t>
            </a:r>
          </a:p>
        </p:txBody>
      </p:sp>
      <p:sp>
        <p:nvSpPr>
          <p:cNvPr id="3" name="Date Placeholder 2">
            <a:extLst>
              <a:ext uri="{FF2B5EF4-FFF2-40B4-BE49-F238E27FC236}">
                <a16:creationId xmlns:a16="http://schemas.microsoft.com/office/drawing/2014/main" id="{2087DF8C-CFDB-B5BC-4B4B-DC1F5F29CEB4}"/>
              </a:ext>
            </a:extLst>
          </p:cNvPr>
          <p:cNvSpPr>
            <a:spLocks noGrp="1"/>
          </p:cNvSpPr>
          <p:nvPr>
            <p:ph type="dt" sz="half" idx="10"/>
          </p:nvPr>
        </p:nvSpPr>
        <p:spPr/>
        <p:txBody>
          <a:bodyPr/>
          <a:lstStyle/>
          <a:p>
            <a:r>
              <a:rPr lang="en-US"/>
              <a:t>25-Mar-23</a:t>
            </a:r>
          </a:p>
        </p:txBody>
      </p:sp>
      <p:sp>
        <p:nvSpPr>
          <p:cNvPr id="4" name="Slide Number Placeholder 3">
            <a:extLst>
              <a:ext uri="{FF2B5EF4-FFF2-40B4-BE49-F238E27FC236}">
                <a16:creationId xmlns:a16="http://schemas.microsoft.com/office/drawing/2014/main" id="{984A0D70-D791-6097-9D34-C3E14A843A26}"/>
              </a:ext>
            </a:extLst>
          </p:cNvPr>
          <p:cNvSpPr>
            <a:spLocks noGrp="1"/>
          </p:cNvSpPr>
          <p:nvPr>
            <p:ph type="sldNum" sz="quarter" idx="12"/>
          </p:nvPr>
        </p:nvSpPr>
        <p:spPr/>
        <p:txBody>
          <a:bodyPr/>
          <a:lstStyle/>
          <a:p>
            <a:fld id="{27CE633F-9882-4A5C-83A2-1109D0C73261}"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0190CD6-180D-785C-D352-5FC470ED2F3B}"/>
              </a:ext>
            </a:extLst>
          </p:cNvPr>
          <p:cNvSpPr>
            <a:spLocks noGrp="1"/>
          </p:cNvSpPr>
          <p:nvPr>
            <p:ph type="dt" sz="half" idx="10"/>
          </p:nvPr>
        </p:nvSpPr>
        <p:spPr/>
        <p:txBody>
          <a:bodyPr/>
          <a:lstStyle/>
          <a:p>
            <a:r>
              <a:rPr lang="en-US"/>
              <a:t>25-Mar-23</a:t>
            </a:r>
          </a:p>
        </p:txBody>
      </p:sp>
      <p:sp>
        <p:nvSpPr>
          <p:cNvPr id="5" name="Slide Number Placeholder 4">
            <a:extLst>
              <a:ext uri="{FF2B5EF4-FFF2-40B4-BE49-F238E27FC236}">
                <a16:creationId xmlns:a16="http://schemas.microsoft.com/office/drawing/2014/main" id="{E8308720-BA04-5482-101A-CBFAD1A477A7}"/>
              </a:ext>
            </a:extLst>
          </p:cNvPr>
          <p:cNvSpPr>
            <a:spLocks noGrp="1"/>
          </p:cNvSpPr>
          <p:nvPr>
            <p:ph type="sldNum" sz="quarter" idx="12"/>
          </p:nvPr>
        </p:nvSpPr>
        <p:spPr/>
        <p:txBody>
          <a:bodyPr/>
          <a:lstStyle/>
          <a:p>
            <a:fld id="{27CE633F-9882-4A5C-83A2-1109D0C73261}" type="slidenum">
              <a:rPr lang="en-US" smtClean="0"/>
              <a:t>13</a:t>
            </a:fld>
            <a:endParaRPr lang="en-US"/>
          </a:p>
        </p:txBody>
      </p:sp>
      <p:sp>
        <p:nvSpPr>
          <p:cNvPr id="2" name="TextBox 1">
            <a:extLst>
              <a:ext uri="{FF2B5EF4-FFF2-40B4-BE49-F238E27FC236}">
                <a16:creationId xmlns:a16="http://schemas.microsoft.com/office/drawing/2014/main" id="{E8C68C8C-A2D1-22A5-7F9B-8BD4EA79602B}"/>
              </a:ext>
            </a:extLst>
          </p:cNvPr>
          <p:cNvSpPr txBox="1"/>
          <p:nvPr/>
        </p:nvSpPr>
        <p:spPr>
          <a:xfrm>
            <a:off x="3581400" y="2505670"/>
            <a:ext cx="5808518" cy="923330"/>
          </a:xfrm>
          <a:prstGeom prst="rect">
            <a:avLst/>
          </a:prstGeom>
          <a:noFill/>
        </p:spPr>
        <p:txBody>
          <a:bodyPr wrap="square" rtlCol="0">
            <a:spAutoFit/>
          </a:bodyPr>
          <a:lstStyle/>
          <a:p>
            <a:r>
              <a:rPr lang="en-US" sz="5400" dirty="0"/>
              <a:t>Thank You!</a:t>
            </a:r>
          </a:p>
        </p:txBody>
      </p:sp>
    </p:spTree>
    <p:extLst>
      <p:ext uri="{BB962C8B-B14F-4D97-AF65-F5344CB8AC3E}">
        <p14:creationId xmlns:p14="http://schemas.microsoft.com/office/powerpoint/2010/main" val="2819409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6AB5C66-2682-753D-6273-6F4CB8BEC484}"/>
              </a:ext>
            </a:extLst>
          </p:cNvPr>
          <p:cNvSpPr txBox="1"/>
          <p:nvPr/>
        </p:nvSpPr>
        <p:spPr>
          <a:xfrm>
            <a:off x="823365" y="-124474"/>
            <a:ext cx="9334954" cy="1973330"/>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3600" b="1" i="1" dirty="0">
                <a:latin typeface="Times New Roman" pitchFamily="18"/>
                <a:cs typeface="Times New Roman" pitchFamily="18"/>
              </a:rPr>
              <a:t>Agenda</a:t>
            </a:r>
            <a:endParaRPr lang="en-US" sz="3600" b="1" i="1" u="none" strike="noStrike" kern="1200" cap="none" spc="0" baseline="0" dirty="0">
              <a:uFillTx/>
              <a:latin typeface="Times New Roman" pitchFamily="18"/>
              <a:cs typeface="Times New Roman" pitchFamily="18"/>
            </a:endParaRPr>
          </a:p>
        </p:txBody>
      </p:sp>
      <p:sp>
        <p:nvSpPr>
          <p:cNvPr id="2" name="Content Placeholder 2">
            <a:extLst>
              <a:ext uri="{FF2B5EF4-FFF2-40B4-BE49-F238E27FC236}">
                <a16:creationId xmlns:a16="http://schemas.microsoft.com/office/drawing/2014/main" id="{A1FD499D-7C9B-36CA-B8CE-C4CB1E45E6C3}"/>
              </a:ext>
            </a:extLst>
          </p:cNvPr>
          <p:cNvSpPr txBox="1"/>
          <p:nvPr/>
        </p:nvSpPr>
        <p:spPr>
          <a:xfrm>
            <a:off x="823364" y="1323761"/>
            <a:ext cx="9334954" cy="4702966"/>
          </a:xfrm>
          <a:prstGeom prst="rect">
            <a:avLst/>
          </a:prstGeom>
          <a:noFill/>
          <a:ln cap="flat">
            <a:noFill/>
          </a:ln>
        </p:spPr>
        <p:txBody>
          <a:bodyPr vert="horz" wrap="square" lIns="91440" tIns="45720" rIns="91440" bIns="45720" anchor="t" anchorCtr="0" compatLnSpc="1">
            <a:noAutofit/>
          </a:bodyPr>
          <a:lstStyle/>
          <a:p>
            <a:pPr marL="342900" marR="0" lvl="0" indent="-342900" algn="l" defTabSz="914400" rtl="0" fontAlgn="auto" hangingPunct="1">
              <a:lnSpc>
                <a:spcPct val="90000"/>
              </a:lnSpc>
              <a:spcBef>
                <a:spcPts val="1000"/>
              </a:spcBef>
              <a:spcAft>
                <a:spcPts val="0"/>
              </a:spcAft>
              <a:buFont typeface="+mj-lt"/>
              <a:buAutoNum type="arabicPeriod"/>
              <a:tabLst/>
              <a:defRPr sz="1800" b="0" i="0" u="none" strike="noStrike" kern="0" cap="none" spc="0" baseline="0">
                <a:solidFill>
                  <a:srgbClr val="000000"/>
                </a:solidFill>
                <a:uFillTx/>
              </a:defRPr>
            </a:pPr>
            <a:r>
              <a:rPr lang="en-US" sz="2800" b="1" i="1" u="none" strike="noStrike" kern="1200" cap="none" spc="0" baseline="0" dirty="0">
                <a:uFillTx/>
                <a:latin typeface="Times New Roman" pitchFamily="18"/>
                <a:cs typeface="Times New Roman" pitchFamily="18"/>
              </a:rPr>
              <a:t>Problem Statement</a:t>
            </a:r>
          </a:p>
          <a:p>
            <a:pPr marL="342900" marR="0" lvl="0" indent="-342900" algn="l" defTabSz="914400" rtl="0" fontAlgn="auto" hangingPunct="1">
              <a:lnSpc>
                <a:spcPct val="90000"/>
              </a:lnSpc>
              <a:spcBef>
                <a:spcPts val="1000"/>
              </a:spcBef>
              <a:spcAft>
                <a:spcPts val="0"/>
              </a:spcAft>
              <a:buFont typeface="+mj-lt"/>
              <a:buAutoNum type="arabicPeriod"/>
              <a:tabLst/>
              <a:defRPr sz="1800" b="0" i="0" u="none" strike="noStrike" kern="0" cap="none" spc="0" baseline="0">
                <a:solidFill>
                  <a:srgbClr val="000000"/>
                </a:solidFill>
                <a:uFillTx/>
              </a:defRPr>
            </a:pPr>
            <a:r>
              <a:rPr lang="en-US" sz="2800" b="1" i="1" dirty="0">
                <a:latin typeface="Times New Roman" pitchFamily="18"/>
                <a:cs typeface="Times New Roman" pitchFamily="18"/>
              </a:rPr>
              <a:t>Introduction</a:t>
            </a:r>
          </a:p>
          <a:p>
            <a:pPr marL="342900" marR="0" lvl="0" indent="-342900" algn="l" defTabSz="914400" rtl="0" fontAlgn="auto" hangingPunct="1">
              <a:lnSpc>
                <a:spcPct val="90000"/>
              </a:lnSpc>
              <a:spcBef>
                <a:spcPts val="1000"/>
              </a:spcBef>
              <a:spcAft>
                <a:spcPts val="0"/>
              </a:spcAft>
              <a:buFont typeface="+mj-lt"/>
              <a:buAutoNum type="arabicPeriod"/>
              <a:tabLst/>
              <a:defRPr sz="1800" b="0" i="0" u="none" strike="noStrike" kern="0" cap="none" spc="0" baseline="0">
                <a:solidFill>
                  <a:srgbClr val="000000"/>
                </a:solidFill>
                <a:uFillTx/>
              </a:defRPr>
            </a:pPr>
            <a:r>
              <a:rPr lang="en-US" sz="2800" b="1" i="1" dirty="0">
                <a:latin typeface="Times New Roman" pitchFamily="18"/>
                <a:cs typeface="Times New Roman" pitchFamily="18"/>
              </a:rPr>
              <a:t>Working Principle of KNN </a:t>
            </a:r>
          </a:p>
          <a:p>
            <a:pPr marL="342900" marR="0" lvl="0" indent="-342900" algn="l" defTabSz="914400" rtl="0" fontAlgn="auto" hangingPunct="1">
              <a:lnSpc>
                <a:spcPct val="90000"/>
              </a:lnSpc>
              <a:spcBef>
                <a:spcPts val="1000"/>
              </a:spcBef>
              <a:spcAft>
                <a:spcPts val="0"/>
              </a:spcAft>
              <a:buFont typeface="+mj-lt"/>
              <a:buAutoNum type="arabicPeriod"/>
              <a:tabLst/>
              <a:defRPr sz="1800" b="0" i="0" u="none" strike="noStrike" kern="0" cap="none" spc="0" baseline="0">
                <a:solidFill>
                  <a:srgbClr val="000000"/>
                </a:solidFill>
                <a:uFillTx/>
              </a:defRPr>
            </a:pPr>
            <a:r>
              <a:rPr lang="en-US" sz="2800" b="1" i="1" dirty="0">
                <a:latin typeface="Times New Roman" pitchFamily="18"/>
                <a:cs typeface="Times New Roman" pitchFamily="18"/>
              </a:rPr>
              <a:t>Design parameters of the KNN Algorithm </a:t>
            </a:r>
          </a:p>
          <a:p>
            <a:pPr marL="342900" marR="0" lvl="0" indent="-342900" algn="l" defTabSz="914400" rtl="0" fontAlgn="auto" hangingPunct="1">
              <a:lnSpc>
                <a:spcPct val="90000"/>
              </a:lnSpc>
              <a:spcBef>
                <a:spcPts val="1000"/>
              </a:spcBef>
              <a:spcAft>
                <a:spcPts val="0"/>
              </a:spcAft>
              <a:buFont typeface="+mj-lt"/>
              <a:buAutoNum type="arabicPeriod"/>
              <a:tabLst/>
              <a:defRPr sz="1800" b="0" i="0" u="none" strike="noStrike" kern="0" cap="none" spc="0" baseline="0">
                <a:solidFill>
                  <a:srgbClr val="000000"/>
                </a:solidFill>
                <a:uFillTx/>
              </a:defRPr>
            </a:pPr>
            <a:r>
              <a:rPr lang="en-US" sz="2800" b="1" i="1" dirty="0">
                <a:latin typeface="Times New Roman" pitchFamily="18"/>
                <a:cs typeface="Times New Roman" pitchFamily="18"/>
              </a:rPr>
              <a:t>Building blocks of the model </a:t>
            </a:r>
          </a:p>
          <a:p>
            <a:pPr marL="342900" indent="-342900">
              <a:lnSpc>
                <a:spcPct val="90000"/>
              </a:lnSpc>
              <a:spcBef>
                <a:spcPts val="1000"/>
              </a:spcBef>
              <a:buFont typeface="+mj-lt"/>
              <a:buAutoNum type="arabicPeriod"/>
              <a:defRPr sz="1800" b="0" i="0" u="none" strike="noStrike" kern="0" cap="none" spc="0" baseline="0">
                <a:solidFill>
                  <a:srgbClr val="000000"/>
                </a:solidFill>
                <a:uFillTx/>
              </a:defRPr>
            </a:pPr>
            <a:r>
              <a:rPr lang="en-US" sz="2800" b="1" i="1" dirty="0">
                <a:latin typeface="Times New Roman" pitchFamily="18"/>
                <a:cs typeface="Times New Roman" pitchFamily="18"/>
              </a:rPr>
              <a:t>KNN Model Construction and Unit Testing</a:t>
            </a:r>
          </a:p>
          <a:p>
            <a:pPr marL="342900" marR="0" lvl="0" indent="-342900" algn="l" defTabSz="914400" rtl="0" fontAlgn="auto" hangingPunct="1">
              <a:lnSpc>
                <a:spcPct val="90000"/>
              </a:lnSpc>
              <a:spcBef>
                <a:spcPts val="1000"/>
              </a:spcBef>
              <a:spcAft>
                <a:spcPts val="0"/>
              </a:spcAft>
              <a:buFont typeface="+mj-lt"/>
              <a:buAutoNum type="arabicPeriod"/>
              <a:tabLst/>
              <a:defRPr sz="1800" b="0" i="0" u="none" strike="noStrike" kern="0" cap="none" spc="0" baseline="0">
                <a:solidFill>
                  <a:srgbClr val="000000"/>
                </a:solidFill>
                <a:uFillTx/>
              </a:defRPr>
            </a:pPr>
            <a:r>
              <a:rPr lang="en-US" sz="2800" b="1" i="1" dirty="0">
                <a:latin typeface="Times New Roman" pitchFamily="18"/>
                <a:cs typeface="Times New Roman" pitchFamily="18"/>
              </a:rPr>
              <a:t>Results</a:t>
            </a:r>
          </a:p>
          <a:p>
            <a:pPr marL="342900" marR="0" lvl="0" indent="-342900" algn="l" defTabSz="914400" rtl="0" fontAlgn="auto" hangingPunct="1">
              <a:lnSpc>
                <a:spcPct val="90000"/>
              </a:lnSpc>
              <a:spcBef>
                <a:spcPts val="1000"/>
              </a:spcBef>
              <a:spcAft>
                <a:spcPts val="0"/>
              </a:spcAft>
              <a:buFont typeface="+mj-lt"/>
              <a:buAutoNum type="arabicPeriod"/>
              <a:tabLst/>
              <a:defRPr sz="1800" b="0" i="0" u="none" strike="noStrike" kern="0" cap="none" spc="0" baseline="0">
                <a:solidFill>
                  <a:srgbClr val="000000"/>
                </a:solidFill>
                <a:uFillTx/>
              </a:defRPr>
            </a:pPr>
            <a:r>
              <a:rPr lang="en-US" sz="2800" b="1" i="1" dirty="0">
                <a:latin typeface="Times New Roman" pitchFamily="18"/>
                <a:cs typeface="Times New Roman" pitchFamily="18"/>
              </a:rPr>
              <a:t>Conclusion</a:t>
            </a:r>
          </a:p>
          <a:p>
            <a:pPr marL="342900" marR="0" lvl="0" indent="-342900" algn="l" defTabSz="914400" rtl="0" fontAlgn="auto" hangingPunct="1">
              <a:lnSpc>
                <a:spcPct val="90000"/>
              </a:lnSpc>
              <a:spcBef>
                <a:spcPts val="1000"/>
              </a:spcBef>
              <a:spcAft>
                <a:spcPts val="0"/>
              </a:spcAft>
              <a:buFont typeface="+mj-lt"/>
              <a:buAutoNum type="arabicPeriod"/>
              <a:tabLst/>
              <a:defRPr sz="1800" b="0" i="0" u="none" strike="noStrike" kern="0" cap="none" spc="0" baseline="0">
                <a:solidFill>
                  <a:srgbClr val="000000"/>
                </a:solidFill>
                <a:uFillTx/>
              </a:defRPr>
            </a:pPr>
            <a:endParaRPr lang="en-US" sz="2800" b="0" i="1" u="none" strike="noStrike" kern="1200" cap="none" spc="0" baseline="0" dirty="0">
              <a:uFillTx/>
              <a:latin typeface="Times New Roman" pitchFamily="18"/>
              <a:cs typeface="Times New Roman" pitchFamily="18"/>
            </a:endParaRPr>
          </a:p>
        </p:txBody>
      </p:sp>
      <p:sp>
        <p:nvSpPr>
          <p:cNvPr id="16" name="Date Placeholder 15">
            <a:extLst>
              <a:ext uri="{FF2B5EF4-FFF2-40B4-BE49-F238E27FC236}">
                <a16:creationId xmlns:a16="http://schemas.microsoft.com/office/drawing/2014/main" id="{3AA01BCA-6194-60B3-AD0D-1AB23BA15529}"/>
              </a:ext>
            </a:extLst>
          </p:cNvPr>
          <p:cNvSpPr>
            <a:spLocks noGrp="1"/>
          </p:cNvSpPr>
          <p:nvPr>
            <p:ph type="dt" sz="half" idx="10"/>
          </p:nvPr>
        </p:nvSpPr>
        <p:spPr/>
        <p:txBody>
          <a:bodyPr/>
          <a:lstStyle/>
          <a:p>
            <a:r>
              <a:rPr lang="en-US"/>
              <a:t>25-Mar-23</a:t>
            </a:r>
          </a:p>
        </p:txBody>
      </p:sp>
      <p:sp>
        <p:nvSpPr>
          <p:cNvPr id="17" name="Slide Number Placeholder 16">
            <a:extLst>
              <a:ext uri="{FF2B5EF4-FFF2-40B4-BE49-F238E27FC236}">
                <a16:creationId xmlns:a16="http://schemas.microsoft.com/office/drawing/2014/main" id="{5697CCD3-90B6-04EF-4EFA-4279705BB286}"/>
              </a:ext>
            </a:extLst>
          </p:cNvPr>
          <p:cNvSpPr>
            <a:spLocks noGrp="1"/>
          </p:cNvSpPr>
          <p:nvPr>
            <p:ph type="sldNum" sz="quarter" idx="12"/>
          </p:nvPr>
        </p:nvSpPr>
        <p:spPr/>
        <p:txBody>
          <a:bodyPr/>
          <a:lstStyle/>
          <a:p>
            <a:fld id="{27CE633F-9882-4A5C-83A2-1109D0C73261}" type="slidenum">
              <a:rPr lang="en-US" smtClean="0"/>
              <a:t>2</a:t>
            </a:fld>
            <a:endParaRPr lang="en-US"/>
          </a:p>
        </p:txBody>
      </p:sp>
    </p:spTree>
    <p:extLst>
      <p:ext uri="{BB962C8B-B14F-4D97-AF65-F5344CB8AC3E}">
        <p14:creationId xmlns:p14="http://schemas.microsoft.com/office/powerpoint/2010/main" val="1480868183"/>
      </p:ext>
    </p:extLst>
  </p:cSld>
  <p:clrMapOvr>
    <a:masterClrMapping/>
  </p:clrMapOvr>
  <mc:AlternateContent xmlns:mc="http://schemas.openxmlformats.org/markup-compatibility/2006" xmlns:p14="http://schemas.microsoft.com/office/powerpoint/2010/main">
    <mc:Choice Requires="p14">
      <p:transition spd="slow" p14:dur="2000" advTm="52438"/>
    </mc:Choice>
    <mc:Fallback xmlns="">
      <p:transition spd="slow" advTm="5243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6AB5C66-2682-753D-6273-6F4CB8BEC484}"/>
              </a:ext>
            </a:extLst>
          </p:cNvPr>
          <p:cNvSpPr txBox="1"/>
          <p:nvPr/>
        </p:nvSpPr>
        <p:spPr>
          <a:xfrm>
            <a:off x="823365" y="-124474"/>
            <a:ext cx="9334954" cy="1973330"/>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3200" b="1" i="1" u="none" strike="noStrike" kern="1200" cap="none" spc="0" baseline="0" dirty="0">
                <a:uFillTx/>
                <a:latin typeface="Times New Roman" pitchFamily="18"/>
                <a:cs typeface="Times New Roman" pitchFamily="18"/>
              </a:rPr>
              <a:t>1. Problem Statement </a:t>
            </a:r>
          </a:p>
        </p:txBody>
      </p:sp>
      <p:sp>
        <p:nvSpPr>
          <p:cNvPr id="2" name="Content Placeholder 2">
            <a:extLst>
              <a:ext uri="{FF2B5EF4-FFF2-40B4-BE49-F238E27FC236}">
                <a16:creationId xmlns:a16="http://schemas.microsoft.com/office/drawing/2014/main" id="{A1FD499D-7C9B-36CA-B8CE-C4CB1E45E6C3}"/>
              </a:ext>
            </a:extLst>
          </p:cNvPr>
          <p:cNvSpPr txBox="1"/>
          <p:nvPr/>
        </p:nvSpPr>
        <p:spPr>
          <a:xfrm>
            <a:off x="823365" y="1323760"/>
            <a:ext cx="11167744" cy="4297722"/>
          </a:xfrm>
          <a:prstGeom prst="rect">
            <a:avLst/>
          </a:prstGeom>
          <a:noFill/>
          <a:ln cap="flat">
            <a:noFill/>
          </a:ln>
        </p:spPr>
        <p:txBody>
          <a:bodyPr vert="horz" wrap="square" lIns="91440" tIns="45720" rIns="91440" bIns="45720" anchor="t" anchorCtr="0" compatLnSpc="1">
            <a:noAutofit/>
          </a:bodyPr>
          <a:lstStyle/>
          <a:p>
            <a:pPr marR="0" lvl="0" algn="l" defTabSz="914400" rtl="0" fontAlgn="auto" hangingPunct="1">
              <a:lnSpc>
                <a:spcPct val="90000"/>
              </a:lnSpc>
              <a:spcBef>
                <a:spcPts val="1000"/>
              </a:spcBef>
              <a:spcAft>
                <a:spcPts val="0"/>
              </a:spcAft>
              <a:tabLst/>
              <a:defRPr sz="1800" b="0" i="0" u="none" strike="noStrike" kern="0" cap="none" spc="0" baseline="0">
                <a:solidFill>
                  <a:srgbClr val="000000"/>
                </a:solidFill>
                <a:uFillTx/>
              </a:defRPr>
            </a:pPr>
            <a:endParaRPr lang="en-US" i="1" dirty="0">
              <a:latin typeface="Times New Roman" pitchFamily="18"/>
              <a:cs typeface="Times New Roman" pitchFamily="18"/>
            </a:endParaRPr>
          </a:p>
          <a:p>
            <a:pPr marL="285750" marR="0" lvl="0" indent="-285750" algn="l" defTabSz="914400" rtl="0" fontAlgn="auto" hangingPunct="1">
              <a:lnSpc>
                <a:spcPct val="90000"/>
              </a:lnSpc>
              <a:spcBef>
                <a:spcPts val="1000"/>
              </a:spcBef>
              <a:spcAft>
                <a:spcPts val="0"/>
              </a:spcAft>
              <a:buFont typeface="Wingdings" panose="05000000000000000000" pitchFamily="2" charset="2"/>
              <a:buChar char="Ø"/>
              <a:tabLst/>
              <a:defRPr sz="1800" b="0" i="0" u="none" strike="noStrike" kern="0" cap="none" spc="0" baseline="0">
                <a:solidFill>
                  <a:srgbClr val="000000"/>
                </a:solidFill>
                <a:uFillTx/>
              </a:defRPr>
            </a:pPr>
            <a:r>
              <a:rPr lang="en-US" sz="3200" i="1" dirty="0">
                <a:latin typeface="Times New Roman" pitchFamily="18"/>
                <a:cs typeface="Times New Roman" pitchFamily="18"/>
              </a:rPr>
              <a:t>Design the </a:t>
            </a:r>
            <a:r>
              <a:rPr lang="en-US" sz="3200" b="0" i="1" u="none" strike="noStrike" kern="1200" cap="none" spc="0" baseline="0" dirty="0">
                <a:uFillTx/>
                <a:latin typeface="Times New Roman" pitchFamily="18"/>
                <a:cs typeface="Times New Roman" pitchFamily="18"/>
              </a:rPr>
              <a:t>KNN Classifier that can work with the neocortex API and classify if the predicted sequence has a match or mismatch with the input sequence</a:t>
            </a:r>
          </a:p>
          <a:p>
            <a:pPr marL="285750" marR="0" lvl="0" indent="-285750" algn="l" defTabSz="914400" rtl="0" fontAlgn="auto" hangingPunct="1">
              <a:lnSpc>
                <a:spcPct val="90000"/>
              </a:lnSpc>
              <a:spcBef>
                <a:spcPts val="1000"/>
              </a:spcBef>
              <a:spcAft>
                <a:spcPts val="0"/>
              </a:spcAft>
              <a:buFont typeface="Wingdings" panose="05000000000000000000" pitchFamily="2" charset="2"/>
              <a:buChar char="Ø"/>
              <a:tabLst/>
              <a:defRPr sz="1800" b="0" i="0" u="none" strike="noStrike" kern="0" cap="none" spc="0" baseline="0">
                <a:solidFill>
                  <a:srgbClr val="000000"/>
                </a:solidFill>
                <a:uFillTx/>
              </a:defRPr>
            </a:pPr>
            <a:r>
              <a:rPr lang="en-US" sz="3200" b="0" i="1" u="none" strike="noStrike" kern="1200" cap="none" spc="0" baseline="0" dirty="0">
                <a:uFillTx/>
                <a:latin typeface="Times New Roman" pitchFamily="18"/>
                <a:cs typeface="Times New Roman" pitchFamily="18"/>
              </a:rPr>
              <a:t>Investigate the model with </a:t>
            </a:r>
            <a:r>
              <a:rPr lang="en-US" sz="3200" i="1" dirty="0">
                <a:latin typeface="Times New Roman" pitchFamily="18"/>
                <a:cs typeface="Times New Roman" pitchFamily="18"/>
              </a:rPr>
              <a:t>Unit Test </a:t>
            </a:r>
            <a:endParaRPr lang="en-US" sz="3200" b="0" i="1" u="none" strike="noStrike" kern="1200" cap="none" spc="0" baseline="0" dirty="0">
              <a:uFillTx/>
              <a:latin typeface="Times New Roman" pitchFamily="18"/>
              <a:cs typeface="Times New Roman" pitchFamily="18"/>
            </a:endParaRPr>
          </a:p>
          <a:p>
            <a:pPr marL="285750" marR="0" lvl="0" indent="-285750" algn="l" defTabSz="914400" rtl="0" fontAlgn="auto" hangingPunct="1">
              <a:lnSpc>
                <a:spcPct val="90000"/>
              </a:lnSpc>
              <a:spcBef>
                <a:spcPts val="1000"/>
              </a:spcBef>
              <a:spcAft>
                <a:spcPts val="0"/>
              </a:spcAft>
              <a:buFont typeface="Wingdings" panose="05000000000000000000" pitchFamily="2" charset="2"/>
              <a:buChar char="Ø"/>
              <a:tabLst/>
              <a:defRPr sz="1800" b="0" i="0" u="none" strike="noStrike" kern="0" cap="none" spc="0" baseline="0">
                <a:solidFill>
                  <a:srgbClr val="000000"/>
                </a:solidFill>
                <a:uFillTx/>
              </a:defRPr>
            </a:pPr>
            <a:endParaRPr lang="en-US" sz="1800" b="0" i="1" u="none" strike="noStrike" kern="1200" cap="none" spc="0" baseline="0" dirty="0">
              <a:uFillTx/>
              <a:latin typeface="Times New Roman" pitchFamily="18"/>
              <a:cs typeface="Times New Roman" pitchFamily="18"/>
            </a:endParaRPr>
          </a:p>
        </p:txBody>
      </p:sp>
      <p:sp>
        <p:nvSpPr>
          <p:cNvPr id="15" name="Date Placeholder 14">
            <a:extLst>
              <a:ext uri="{FF2B5EF4-FFF2-40B4-BE49-F238E27FC236}">
                <a16:creationId xmlns:a16="http://schemas.microsoft.com/office/drawing/2014/main" id="{1A101FA8-43B2-1E37-2EDE-2B0B8BC823C4}"/>
              </a:ext>
            </a:extLst>
          </p:cNvPr>
          <p:cNvSpPr>
            <a:spLocks noGrp="1"/>
          </p:cNvSpPr>
          <p:nvPr>
            <p:ph type="dt" sz="half" idx="10"/>
          </p:nvPr>
        </p:nvSpPr>
        <p:spPr/>
        <p:txBody>
          <a:bodyPr/>
          <a:lstStyle/>
          <a:p>
            <a:r>
              <a:rPr lang="en-US"/>
              <a:t>25-Mar-23</a:t>
            </a:r>
          </a:p>
        </p:txBody>
      </p:sp>
      <p:sp>
        <p:nvSpPr>
          <p:cNvPr id="16" name="Slide Number Placeholder 15">
            <a:extLst>
              <a:ext uri="{FF2B5EF4-FFF2-40B4-BE49-F238E27FC236}">
                <a16:creationId xmlns:a16="http://schemas.microsoft.com/office/drawing/2014/main" id="{078A1D7D-ABA7-4D88-F1A2-B4A46CC4ED83}"/>
              </a:ext>
            </a:extLst>
          </p:cNvPr>
          <p:cNvSpPr>
            <a:spLocks noGrp="1"/>
          </p:cNvSpPr>
          <p:nvPr>
            <p:ph type="sldNum" sz="quarter" idx="12"/>
          </p:nvPr>
        </p:nvSpPr>
        <p:spPr/>
        <p:txBody>
          <a:bodyPr/>
          <a:lstStyle/>
          <a:p>
            <a:fld id="{27CE633F-9882-4A5C-83A2-1109D0C73261}" type="slidenum">
              <a:rPr lang="en-US" smtClean="0"/>
              <a:t>3</a:t>
            </a:fld>
            <a:endParaRPr lang="en-US"/>
          </a:p>
        </p:txBody>
      </p:sp>
    </p:spTree>
    <p:extLst>
      <p:ext uri="{BB962C8B-B14F-4D97-AF65-F5344CB8AC3E}">
        <p14:creationId xmlns:p14="http://schemas.microsoft.com/office/powerpoint/2010/main" val="1025812676"/>
      </p:ext>
    </p:extLst>
  </p:cSld>
  <p:clrMapOvr>
    <a:masterClrMapping/>
  </p:clrMapOvr>
  <mc:AlternateContent xmlns:mc="http://schemas.openxmlformats.org/markup-compatibility/2006" xmlns:p14="http://schemas.microsoft.com/office/powerpoint/2010/main">
    <mc:Choice Requires="p14">
      <p:transition spd="slow" p14:dur="2000" advTm="36605"/>
    </mc:Choice>
    <mc:Fallback xmlns="">
      <p:transition spd="slow" advTm="3660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6AB5C66-2682-753D-6273-6F4CB8BEC484}"/>
              </a:ext>
            </a:extLst>
          </p:cNvPr>
          <p:cNvSpPr txBox="1"/>
          <p:nvPr/>
        </p:nvSpPr>
        <p:spPr>
          <a:xfrm>
            <a:off x="823365" y="-124474"/>
            <a:ext cx="9334954" cy="1973330"/>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3200" b="1" i="1" dirty="0">
                <a:latin typeface="Times New Roman" pitchFamily="18"/>
                <a:cs typeface="Times New Roman" pitchFamily="18"/>
              </a:rPr>
              <a:t>2. Introduction </a:t>
            </a:r>
          </a:p>
        </p:txBody>
      </p:sp>
      <p:sp>
        <p:nvSpPr>
          <p:cNvPr id="2" name="Content Placeholder 2">
            <a:extLst>
              <a:ext uri="{FF2B5EF4-FFF2-40B4-BE49-F238E27FC236}">
                <a16:creationId xmlns:a16="http://schemas.microsoft.com/office/drawing/2014/main" id="{A1FD499D-7C9B-36CA-B8CE-C4CB1E45E6C3}"/>
              </a:ext>
            </a:extLst>
          </p:cNvPr>
          <p:cNvSpPr txBox="1"/>
          <p:nvPr/>
        </p:nvSpPr>
        <p:spPr>
          <a:xfrm>
            <a:off x="693650" y="1222264"/>
            <a:ext cx="11167744" cy="1253184"/>
          </a:xfrm>
          <a:prstGeom prst="rect">
            <a:avLst/>
          </a:prstGeom>
          <a:noFill/>
          <a:ln cap="flat">
            <a:noFill/>
          </a:ln>
        </p:spPr>
        <p:txBody>
          <a:bodyPr vert="horz" wrap="square" lIns="91440" tIns="45720" rIns="91440" bIns="45720" anchor="t" anchorCtr="0" compatLnSpc="1">
            <a:noAutofit/>
          </a:bodyPr>
          <a:lstStyle/>
          <a:p>
            <a:pPr marL="285750" marR="0" lvl="0" indent="-285750" algn="l" defTabSz="914400" rtl="0" fontAlgn="auto" hangingPunct="1">
              <a:lnSpc>
                <a:spcPct val="90000"/>
              </a:lnSpc>
              <a:spcBef>
                <a:spcPts val="1000"/>
              </a:spcBef>
              <a:spcAft>
                <a:spcPts val="0"/>
              </a:spcAft>
              <a:buFont typeface="Wingdings" panose="05000000000000000000" pitchFamily="2" charset="2"/>
              <a:buChar char="Ø"/>
              <a:tabLst/>
              <a:defRPr sz="1800" b="0" i="0" u="none" strike="noStrike" kern="0" cap="none" spc="0" baseline="0">
                <a:solidFill>
                  <a:srgbClr val="000000"/>
                </a:solidFill>
                <a:uFillTx/>
              </a:defRPr>
            </a:pPr>
            <a:r>
              <a:rPr lang="en-US" sz="2400" b="0" i="1" u="none" strike="noStrike" kern="1200" cap="none" spc="0" baseline="0" dirty="0">
                <a:uFillTx/>
                <a:latin typeface="Times New Roman" pitchFamily="18"/>
                <a:cs typeface="Times New Roman" pitchFamily="18"/>
              </a:rPr>
              <a:t>Machine learning </a:t>
            </a:r>
            <a:r>
              <a:rPr lang="en-US" sz="2400" i="1" dirty="0">
                <a:latin typeface="Times New Roman" pitchFamily="18"/>
                <a:cs typeface="Times New Roman" pitchFamily="18"/>
              </a:rPr>
              <a:t>helps to create </a:t>
            </a:r>
            <a:r>
              <a:rPr lang="en-US" sz="2400" b="0" i="1" u="none" strike="noStrike" kern="1200" cap="none" spc="0" baseline="0" dirty="0">
                <a:uFillTx/>
                <a:latin typeface="Times New Roman" pitchFamily="18"/>
                <a:cs typeface="Times New Roman" pitchFamily="18"/>
              </a:rPr>
              <a:t>statistical models and algorithms that generate the "</a:t>
            </a:r>
            <a:r>
              <a:rPr lang="en-US" sz="2400" b="1" i="1" u="none" strike="noStrike" kern="1200" cap="none" spc="0" baseline="0" dirty="0">
                <a:uFillTx/>
                <a:latin typeface="Times New Roman" pitchFamily="18"/>
                <a:cs typeface="Times New Roman" pitchFamily="18"/>
              </a:rPr>
              <a:t>learn</a:t>
            </a:r>
            <a:r>
              <a:rPr lang="en-US" sz="2400" b="0" i="1" u="none" strike="noStrike" kern="1200" cap="none" spc="0" baseline="0" dirty="0">
                <a:uFillTx/>
                <a:latin typeface="Times New Roman" pitchFamily="18"/>
                <a:cs typeface="Times New Roman" pitchFamily="18"/>
              </a:rPr>
              <a:t>" method, which helps the computer in making predictions about the future based on data. Supervised learning, unsupervised learning, and reinforcement learning are the three main types of machine learning.</a:t>
            </a:r>
          </a:p>
        </p:txBody>
      </p:sp>
      <p:pic>
        <p:nvPicPr>
          <p:cNvPr id="6" name="Picture 5">
            <a:extLst>
              <a:ext uri="{FF2B5EF4-FFF2-40B4-BE49-F238E27FC236}">
                <a16:creationId xmlns:a16="http://schemas.microsoft.com/office/drawing/2014/main" id="{ED8C6984-C6AA-F9EB-223A-48CC9B18F528}"/>
              </a:ext>
            </a:extLst>
          </p:cNvPr>
          <p:cNvPicPr>
            <a:picLocks noChangeAspect="1"/>
          </p:cNvPicPr>
          <p:nvPr/>
        </p:nvPicPr>
        <p:blipFill>
          <a:blip r:embed="rId2"/>
          <a:stretch>
            <a:fillRect/>
          </a:stretch>
        </p:blipFill>
        <p:spPr>
          <a:xfrm>
            <a:off x="1186410" y="2292929"/>
            <a:ext cx="10182225" cy="3976254"/>
          </a:xfrm>
          <a:prstGeom prst="rect">
            <a:avLst/>
          </a:prstGeom>
        </p:spPr>
      </p:pic>
      <p:sp>
        <p:nvSpPr>
          <p:cNvPr id="8" name="TextBox 7">
            <a:extLst>
              <a:ext uri="{FF2B5EF4-FFF2-40B4-BE49-F238E27FC236}">
                <a16:creationId xmlns:a16="http://schemas.microsoft.com/office/drawing/2014/main" id="{9CB40758-ABEB-2A0A-D85F-B360E162273A}"/>
              </a:ext>
            </a:extLst>
          </p:cNvPr>
          <p:cNvSpPr txBox="1"/>
          <p:nvPr/>
        </p:nvSpPr>
        <p:spPr>
          <a:xfrm>
            <a:off x="4473402" y="6366163"/>
            <a:ext cx="4265353" cy="246221"/>
          </a:xfrm>
          <a:prstGeom prst="rect">
            <a:avLst/>
          </a:prstGeom>
          <a:noFill/>
        </p:spPr>
        <p:txBody>
          <a:bodyPr wrap="square" rtlCol="0">
            <a:spAutoFit/>
          </a:bodyPr>
          <a:lstStyle/>
          <a:p>
            <a:r>
              <a:rPr lang="en-US" sz="1000" dirty="0"/>
              <a:t>Figure 2.1 : Machine learning types and its applications</a:t>
            </a:r>
          </a:p>
        </p:txBody>
      </p:sp>
      <p:sp>
        <p:nvSpPr>
          <p:cNvPr id="18" name="Date Placeholder 17">
            <a:extLst>
              <a:ext uri="{FF2B5EF4-FFF2-40B4-BE49-F238E27FC236}">
                <a16:creationId xmlns:a16="http://schemas.microsoft.com/office/drawing/2014/main" id="{E2E1F772-3FE7-7AD6-4C51-34B341102D30}"/>
              </a:ext>
            </a:extLst>
          </p:cNvPr>
          <p:cNvSpPr>
            <a:spLocks noGrp="1"/>
          </p:cNvSpPr>
          <p:nvPr>
            <p:ph type="dt" sz="half" idx="10"/>
          </p:nvPr>
        </p:nvSpPr>
        <p:spPr/>
        <p:txBody>
          <a:bodyPr/>
          <a:lstStyle/>
          <a:p>
            <a:r>
              <a:rPr lang="en-US"/>
              <a:t>25-Mar-23</a:t>
            </a:r>
          </a:p>
        </p:txBody>
      </p:sp>
      <p:sp>
        <p:nvSpPr>
          <p:cNvPr id="19" name="Slide Number Placeholder 18">
            <a:extLst>
              <a:ext uri="{FF2B5EF4-FFF2-40B4-BE49-F238E27FC236}">
                <a16:creationId xmlns:a16="http://schemas.microsoft.com/office/drawing/2014/main" id="{9E720EDF-FE5C-3FB5-B081-3F19CA719487}"/>
              </a:ext>
            </a:extLst>
          </p:cNvPr>
          <p:cNvSpPr>
            <a:spLocks noGrp="1"/>
          </p:cNvSpPr>
          <p:nvPr>
            <p:ph type="sldNum" sz="quarter" idx="12"/>
          </p:nvPr>
        </p:nvSpPr>
        <p:spPr/>
        <p:txBody>
          <a:bodyPr/>
          <a:lstStyle/>
          <a:p>
            <a:fld id="{27CE633F-9882-4A5C-83A2-1109D0C73261}" type="slidenum">
              <a:rPr lang="en-US" smtClean="0"/>
              <a:t>4</a:t>
            </a:fld>
            <a:endParaRPr lang="en-US"/>
          </a:p>
        </p:txBody>
      </p:sp>
    </p:spTree>
    <p:extLst>
      <p:ext uri="{BB962C8B-B14F-4D97-AF65-F5344CB8AC3E}">
        <p14:creationId xmlns:p14="http://schemas.microsoft.com/office/powerpoint/2010/main" val="2581582453"/>
      </p:ext>
    </p:extLst>
  </p:cSld>
  <p:clrMapOvr>
    <a:masterClrMapping/>
  </p:clrMapOvr>
  <mc:AlternateContent xmlns:mc="http://schemas.openxmlformats.org/markup-compatibility/2006" xmlns:p14="http://schemas.microsoft.com/office/powerpoint/2010/main">
    <mc:Choice Requires="p14">
      <p:transition spd="slow" p14:dur="2000" advTm="79661"/>
    </mc:Choice>
    <mc:Fallback xmlns="">
      <p:transition spd="slow" advTm="7966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6AB5C66-2682-753D-6273-6F4CB8BEC484}"/>
              </a:ext>
            </a:extLst>
          </p:cNvPr>
          <p:cNvSpPr txBox="1"/>
          <p:nvPr/>
        </p:nvSpPr>
        <p:spPr>
          <a:xfrm>
            <a:off x="823365" y="-124474"/>
            <a:ext cx="9910444" cy="1973330"/>
          </a:xfrm>
          <a:prstGeom prst="rect">
            <a:avLst/>
          </a:prstGeom>
          <a:noFill/>
          <a:ln cap="flat">
            <a:noFill/>
          </a:ln>
        </p:spPr>
        <p:txBody>
          <a:bodyPr vert="horz" wrap="square" lIns="91440" tIns="45720" rIns="91440" bIns="45720" anchor="ctr" anchorCtr="0" compatLnSpc="1">
            <a:normAutofit/>
          </a:bodyPr>
          <a:lstStyle/>
          <a:p>
            <a:pPr marR="0" lvl="0" algn="l" defTabSz="914400" rtl="0" fontAlgn="auto" hangingPunct="1">
              <a:lnSpc>
                <a:spcPct val="90000"/>
              </a:lnSpc>
              <a:spcBef>
                <a:spcPts val="1000"/>
              </a:spcBef>
              <a:spcAft>
                <a:spcPts val="0"/>
              </a:spcAft>
              <a:tabLst/>
              <a:defRPr sz="1800" b="0" i="0" u="none" strike="noStrike" kern="0" cap="none" spc="0" baseline="0">
                <a:solidFill>
                  <a:srgbClr val="000000"/>
                </a:solidFill>
                <a:uFillTx/>
              </a:defRPr>
            </a:pPr>
            <a:r>
              <a:rPr lang="en-US" sz="3200" b="1" i="1" dirty="0">
                <a:latin typeface="Times New Roman" pitchFamily="18"/>
                <a:cs typeface="Times New Roman" pitchFamily="18"/>
              </a:rPr>
              <a:t>3. Working Principle of KNN</a:t>
            </a:r>
          </a:p>
        </p:txBody>
      </p:sp>
      <p:sp>
        <p:nvSpPr>
          <p:cNvPr id="2" name="Content Placeholder 2">
            <a:extLst>
              <a:ext uri="{FF2B5EF4-FFF2-40B4-BE49-F238E27FC236}">
                <a16:creationId xmlns:a16="http://schemas.microsoft.com/office/drawing/2014/main" id="{A1FD499D-7C9B-36CA-B8CE-C4CB1E45E6C3}"/>
              </a:ext>
            </a:extLst>
          </p:cNvPr>
          <p:cNvSpPr txBox="1"/>
          <p:nvPr/>
        </p:nvSpPr>
        <p:spPr>
          <a:xfrm>
            <a:off x="810794" y="1085859"/>
            <a:ext cx="4320135" cy="1003803"/>
          </a:xfrm>
          <a:prstGeom prst="rect">
            <a:avLst/>
          </a:prstGeom>
          <a:noFill/>
          <a:ln cap="flat">
            <a:noFill/>
          </a:ln>
        </p:spPr>
        <p:txBody>
          <a:bodyPr vert="horz" wrap="square" lIns="91440" tIns="45720" rIns="91440" bIns="45720" anchor="t" anchorCtr="0" compatLnSpc="1">
            <a:noAutofit/>
          </a:bodyPr>
          <a:lstStyle/>
          <a:p>
            <a:pPr algn="just"/>
            <a:r>
              <a:rPr lang="en-US" sz="1600" dirty="0">
                <a:effectLst/>
                <a:latin typeface="Times New Roman" panose="02020603050405020304" pitchFamily="18" charset="0"/>
                <a:ea typeface="SimSun" panose="02010600030101010101" pitchFamily="2" charset="-122"/>
              </a:rPr>
              <a:t>Step-1: Select the number K of the neighbors</a:t>
            </a:r>
          </a:p>
        </p:txBody>
      </p:sp>
      <p:sp>
        <p:nvSpPr>
          <p:cNvPr id="10" name="TextBox 9">
            <a:extLst>
              <a:ext uri="{FF2B5EF4-FFF2-40B4-BE49-F238E27FC236}">
                <a16:creationId xmlns:a16="http://schemas.microsoft.com/office/drawing/2014/main" id="{FF2FDCA1-81B0-DF2B-4FFA-B1B1B01E39D3}"/>
              </a:ext>
            </a:extLst>
          </p:cNvPr>
          <p:cNvSpPr txBox="1"/>
          <p:nvPr/>
        </p:nvSpPr>
        <p:spPr>
          <a:xfrm>
            <a:off x="5605895" y="1085859"/>
            <a:ext cx="6099462" cy="646331"/>
          </a:xfrm>
          <a:prstGeom prst="rect">
            <a:avLst/>
          </a:prstGeom>
          <a:noFill/>
        </p:spPr>
        <p:txBody>
          <a:bodyPr wrap="square">
            <a:spAutoFit/>
          </a:bodyPr>
          <a:lstStyle/>
          <a:p>
            <a:pPr marL="0" marR="0" algn="just">
              <a:spcBef>
                <a:spcPts val="0"/>
              </a:spcBef>
              <a:spcAft>
                <a:spcPts val="0"/>
              </a:spcAft>
            </a:pPr>
            <a:r>
              <a:rPr lang="en-US" sz="1800" dirty="0">
                <a:effectLst/>
                <a:latin typeface="Times New Roman" panose="02020603050405020304" pitchFamily="18" charset="0"/>
                <a:ea typeface="SimSun" panose="02010600030101010101" pitchFamily="2" charset="-122"/>
              </a:rPr>
              <a:t>Step-2: Distance calculation &amp; distance matrix table</a:t>
            </a:r>
          </a:p>
          <a:p>
            <a:pPr marL="0" marR="0" algn="just">
              <a:spcBef>
                <a:spcPts val="0"/>
              </a:spcBef>
              <a:spcAft>
                <a:spcPts val="0"/>
              </a:spcAft>
            </a:pPr>
            <a:endParaRPr lang="en-US" sz="1800" dirty="0">
              <a:effectLst/>
              <a:latin typeface="Times New Roman" panose="02020603050405020304" pitchFamily="18" charset="0"/>
              <a:ea typeface="SimSun" panose="02010600030101010101" pitchFamily="2" charset="-122"/>
            </a:endParaRPr>
          </a:p>
        </p:txBody>
      </p:sp>
      <p:pic>
        <p:nvPicPr>
          <p:cNvPr id="2060" name="Picture 12">
            <a:extLst>
              <a:ext uri="{FF2B5EF4-FFF2-40B4-BE49-F238E27FC236}">
                <a16:creationId xmlns:a16="http://schemas.microsoft.com/office/drawing/2014/main" id="{E86774C0-977C-914F-BC03-6B03F43E90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191" y="1715775"/>
            <a:ext cx="2444676" cy="1979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3">
            <a:extLst>
              <a:ext uri="{FF2B5EF4-FFF2-40B4-BE49-F238E27FC236}">
                <a16:creationId xmlns:a16="http://schemas.microsoft.com/office/drawing/2014/main" id="{4D81190F-E3B3-9C8E-2469-0EFCC96D7D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6993" y="1719338"/>
            <a:ext cx="2909679" cy="197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2" name="Picture 14">
            <a:extLst>
              <a:ext uri="{FF2B5EF4-FFF2-40B4-BE49-F238E27FC236}">
                <a16:creationId xmlns:a16="http://schemas.microsoft.com/office/drawing/2014/main" id="{2BACAA9F-A559-D159-E804-CBA37A369E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8191" y="4434516"/>
            <a:ext cx="2444676" cy="1784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3" name="Picture 15">
            <a:extLst>
              <a:ext uri="{FF2B5EF4-FFF2-40B4-BE49-F238E27FC236}">
                <a16:creationId xmlns:a16="http://schemas.microsoft.com/office/drawing/2014/main" id="{41F36F76-E5A5-F16F-57EC-B395C3BFB0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4028" y="4332717"/>
            <a:ext cx="2812644" cy="1886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969B0349-DACA-983B-A995-52C143B777B9}"/>
              </a:ext>
            </a:extLst>
          </p:cNvPr>
          <p:cNvSpPr txBox="1"/>
          <p:nvPr/>
        </p:nvSpPr>
        <p:spPr>
          <a:xfrm>
            <a:off x="772452" y="4009552"/>
            <a:ext cx="4485522" cy="646331"/>
          </a:xfrm>
          <a:prstGeom prst="rect">
            <a:avLst/>
          </a:prstGeom>
          <a:noFill/>
        </p:spPr>
        <p:txBody>
          <a:bodyPr wrap="square" rtlCol="0">
            <a:spAutoFit/>
          </a:bodyPr>
          <a:lstStyle/>
          <a:p>
            <a:r>
              <a:rPr lang="en-US" sz="1800" dirty="0">
                <a:effectLst/>
                <a:latin typeface="Times New Roman" panose="02020603050405020304" pitchFamily="18" charset="0"/>
                <a:ea typeface="SimSun" panose="02010600030101010101" pitchFamily="2" charset="-122"/>
              </a:rPr>
              <a:t>Step-3:vote calculation for prediction of new point </a:t>
            </a:r>
          </a:p>
        </p:txBody>
      </p:sp>
      <p:sp>
        <p:nvSpPr>
          <p:cNvPr id="14" name="TextBox 13">
            <a:extLst>
              <a:ext uri="{FF2B5EF4-FFF2-40B4-BE49-F238E27FC236}">
                <a16:creationId xmlns:a16="http://schemas.microsoft.com/office/drawing/2014/main" id="{BDEA8C4F-80BF-974C-9D5D-E06DE6440BF0}"/>
              </a:ext>
            </a:extLst>
          </p:cNvPr>
          <p:cNvSpPr txBox="1"/>
          <p:nvPr/>
        </p:nvSpPr>
        <p:spPr>
          <a:xfrm>
            <a:off x="5902959" y="4009552"/>
            <a:ext cx="5589385" cy="369332"/>
          </a:xfrm>
          <a:prstGeom prst="rect">
            <a:avLst/>
          </a:prstGeom>
          <a:noFill/>
        </p:spPr>
        <p:txBody>
          <a:bodyPr wrap="square" rtlCol="0">
            <a:spAutoFit/>
          </a:bodyPr>
          <a:lstStyle/>
          <a:p>
            <a:r>
              <a:rPr lang="en-US" sz="1800" dirty="0">
                <a:effectLst/>
                <a:latin typeface="Times New Roman" panose="02020603050405020304" pitchFamily="18" charset="0"/>
                <a:ea typeface="SimSun" panose="02010600030101010101" pitchFamily="2" charset="-122"/>
              </a:rPr>
              <a:t>Step 4: Predicting the category for new datapoint</a:t>
            </a:r>
            <a:endParaRPr lang="en-US" dirty="0"/>
          </a:p>
        </p:txBody>
      </p:sp>
      <p:sp>
        <p:nvSpPr>
          <p:cNvPr id="15" name="TextBox 14">
            <a:extLst>
              <a:ext uri="{FF2B5EF4-FFF2-40B4-BE49-F238E27FC236}">
                <a16:creationId xmlns:a16="http://schemas.microsoft.com/office/drawing/2014/main" id="{0543BB4C-50FF-42E0-3CFA-47B8BB1966F3}"/>
              </a:ext>
            </a:extLst>
          </p:cNvPr>
          <p:cNvSpPr txBox="1"/>
          <p:nvPr/>
        </p:nvSpPr>
        <p:spPr>
          <a:xfrm>
            <a:off x="1153993" y="3522525"/>
            <a:ext cx="3251751" cy="246221"/>
          </a:xfrm>
          <a:prstGeom prst="rect">
            <a:avLst/>
          </a:prstGeom>
          <a:noFill/>
        </p:spPr>
        <p:txBody>
          <a:bodyPr wrap="square" rtlCol="0">
            <a:spAutoFit/>
          </a:bodyPr>
          <a:lstStyle/>
          <a:p>
            <a:pPr marL="0" marR="0" algn="ctr">
              <a:spcBef>
                <a:spcPts val="0"/>
              </a:spcBef>
              <a:spcAft>
                <a:spcPts val="0"/>
              </a:spcAft>
            </a:pPr>
            <a:r>
              <a:rPr lang="en-US" sz="1000" dirty="0">
                <a:effectLst/>
                <a:latin typeface="Times New Roman" panose="02020603050405020304" pitchFamily="18" charset="0"/>
                <a:ea typeface="SimSun" panose="02010600030101010101" pitchFamily="2" charset="-122"/>
              </a:rPr>
              <a:t>Figure. 1: Plotting the input data and select the value of k</a:t>
            </a:r>
          </a:p>
        </p:txBody>
      </p:sp>
      <p:sp>
        <p:nvSpPr>
          <p:cNvPr id="16" name="TextBox 15">
            <a:extLst>
              <a:ext uri="{FF2B5EF4-FFF2-40B4-BE49-F238E27FC236}">
                <a16:creationId xmlns:a16="http://schemas.microsoft.com/office/drawing/2014/main" id="{76D72F0B-0A83-E4B3-1BAC-E290282244F5}"/>
              </a:ext>
            </a:extLst>
          </p:cNvPr>
          <p:cNvSpPr txBox="1"/>
          <p:nvPr/>
        </p:nvSpPr>
        <p:spPr>
          <a:xfrm>
            <a:off x="7052567" y="3641213"/>
            <a:ext cx="2810624" cy="246221"/>
          </a:xfrm>
          <a:prstGeom prst="rect">
            <a:avLst/>
          </a:prstGeom>
          <a:noFill/>
        </p:spPr>
        <p:txBody>
          <a:bodyPr wrap="square" rtlCol="0">
            <a:spAutoFit/>
          </a:bodyPr>
          <a:lstStyle/>
          <a:p>
            <a:pPr marL="0" marR="0" algn="ctr">
              <a:spcBef>
                <a:spcPts val="0"/>
              </a:spcBef>
              <a:spcAft>
                <a:spcPts val="0"/>
              </a:spcAft>
            </a:pPr>
            <a:r>
              <a:rPr lang="en-US" sz="1000" dirty="0">
                <a:effectLst/>
                <a:latin typeface="Times New Roman" panose="02020603050405020304" pitchFamily="18" charset="0"/>
                <a:ea typeface="SimSun" panose="02010600030101010101" pitchFamily="2" charset="-122"/>
              </a:rPr>
              <a:t>Figure. 2: Euclidian Distance Calculation</a:t>
            </a:r>
          </a:p>
        </p:txBody>
      </p:sp>
      <p:sp>
        <p:nvSpPr>
          <p:cNvPr id="17" name="TextBox 16">
            <a:extLst>
              <a:ext uri="{FF2B5EF4-FFF2-40B4-BE49-F238E27FC236}">
                <a16:creationId xmlns:a16="http://schemas.microsoft.com/office/drawing/2014/main" id="{95163A96-BBE0-7E89-2FB2-35D7B705971D}"/>
              </a:ext>
            </a:extLst>
          </p:cNvPr>
          <p:cNvSpPr txBox="1"/>
          <p:nvPr/>
        </p:nvSpPr>
        <p:spPr>
          <a:xfrm>
            <a:off x="1202512" y="6219143"/>
            <a:ext cx="2810624" cy="246221"/>
          </a:xfrm>
          <a:prstGeom prst="rect">
            <a:avLst/>
          </a:prstGeom>
          <a:noFill/>
        </p:spPr>
        <p:txBody>
          <a:bodyPr wrap="square" rtlCol="0">
            <a:spAutoFit/>
          </a:bodyPr>
          <a:lstStyle/>
          <a:p>
            <a:pPr marL="0" marR="0" algn="ctr">
              <a:spcBef>
                <a:spcPts val="0"/>
              </a:spcBef>
              <a:spcAft>
                <a:spcPts val="0"/>
              </a:spcAft>
            </a:pPr>
            <a:r>
              <a:rPr lang="en-US" sz="1000" dirty="0">
                <a:effectLst/>
                <a:latin typeface="Times New Roman" panose="02020603050405020304" pitchFamily="18" charset="0"/>
                <a:ea typeface="SimSun" panose="02010600030101010101" pitchFamily="2" charset="-122"/>
              </a:rPr>
              <a:t>Figure. 3: Voting Calculations based on labels</a:t>
            </a:r>
          </a:p>
        </p:txBody>
      </p:sp>
      <p:sp>
        <p:nvSpPr>
          <p:cNvPr id="18" name="TextBox 17">
            <a:extLst>
              <a:ext uri="{FF2B5EF4-FFF2-40B4-BE49-F238E27FC236}">
                <a16:creationId xmlns:a16="http://schemas.microsoft.com/office/drawing/2014/main" id="{665E4D52-75DC-CD76-FF98-3E78B68433A9}"/>
              </a:ext>
            </a:extLst>
          </p:cNvPr>
          <p:cNvSpPr txBox="1"/>
          <p:nvPr/>
        </p:nvSpPr>
        <p:spPr>
          <a:xfrm>
            <a:off x="7052567" y="6113462"/>
            <a:ext cx="2810624" cy="246221"/>
          </a:xfrm>
          <a:prstGeom prst="rect">
            <a:avLst/>
          </a:prstGeom>
          <a:noFill/>
        </p:spPr>
        <p:txBody>
          <a:bodyPr wrap="square" rtlCol="0">
            <a:spAutoFit/>
          </a:bodyPr>
          <a:lstStyle/>
          <a:p>
            <a:pPr marL="0" marR="0" algn="ctr">
              <a:spcBef>
                <a:spcPts val="0"/>
              </a:spcBef>
              <a:spcAft>
                <a:spcPts val="0"/>
              </a:spcAft>
            </a:pPr>
            <a:r>
              <a:rPr lang="en-US" sz="1000" dirty="0">
                <a:effectLst/>
                <a:latin typeface="Times New Roman" panose="02020603050405020304" pitchFamily="18" charset="0"/>
                <a:ea typeface="SimSun" panose="02010600030101010101" pitchFamily="2" charset="-122"/>
              </a:rPr>
              <a:t>Figure. 4: Predicting the Output labels</a:t>
            </a:r>
          </a:p>
        </p:txBody>
      </p:sp>
      <p:sp>
        <p:nvSpPr>
          <p:cNvPr id="26" name="Date Placeholder 25">
            <a:extLst>
              <a:ext uri="{FF2B5EF4-FFF2-40B4-BE49-F238E27FC236}">
                <a16:creationId xmlns:a16="http://schemas.microsoft.com/office/drawing/2014/main" id="{062ED0F6-EBC5-6F0D-C2E1-74A1F8BF2C9C}"/>
              </a:ext>
            </a:extLst>
          </p:cNvPr>
          <p:cNvSpPr>
            <a:spLocks noGrp="1"/>
          </p:cNvSpPr>
          <p:nvPr>
            <p:ph type="dt" sz="half" idx="10"/>
          </p:nvPr>
        </p:nvSpPr>
        <p:spPr/>
        <p:txBody>
          <a:bodyPr/>
          <a:lstStyle/>
          <a:p>
            <a:r>
              <a:rPr lang="en-US"/>
              <a:t>25-Mar-23</a:t>
            </a:r>
          </a:p>
        </p:txBody>
      </p:sp>
      <p:sp>
        <p:nvSpPr>
          <p:cNvPr id="27" name="Slide Number Placeholder 26">
            <a:extLst>
              <a:ext uri="{FF2B5EF4-FFF2-40B4-BE49-F238E27FC236}">
                <a16:creationId xmlns:a16="http://schemas.microsoft.com/office/drawing/2014/main" id="{AE00B6F0-D345-35EE-48AC-348C903F711B}"/>
              </a:ext>
            </a:extLst>
          </p:cNvPr>
          <p:cNvSpPr>
            <a:spLocks noGrp="1"/>
          </p:cNvSpPr>
          <p:nvPr>
            <p:ph type="sldNum" sz="quarter" idx="12"/>
          </p:nvPr>
        </p:nvSpPr>
        <p:spPr/>
        <p:txBody>
          <a:bodyPr/>
          <a:lstStyle/>
          <a:p>
            <a:fld id="{27CE633F-9882-4A5C-83A2-1109D0C73261}" type="slidenum">
              <a:rPr lang="en-US" smtClean="0"/>
              <a:t>5</a:t>
            </a:fld>
            <a:endParaRPr lang="en-US"/>
          </a:p>
        </p:txBody>
      </p:sp>
    </p:spTree>
    <p:extLst>
      <p:ext uri="{BB962C8B-B14F-4D97-AF65-F5344CB8AC3E}">
        <p14:creationId xmlns:p14="http://schemas.microsoft.com/office/powerpoint/2010/main" val="1481138201"/>
      </p:ext>
    </p:extLst>
  </p:cSld>
  <p:clrMapOvr>
    <a:masterClrMapping/>
  </p:clrMapOvr>
  <mc:AlternateContent xmlns:mc="http://schemas.openxmlformats.org/markup-compatibility/2006" xmlns:p14="http://schemas.microsoft.com/office/powerpoint/2010/main">
    <mc:Choice Requires="p14">
      <p:transition spd="slow" p14:dur="2000" advTm="201471"/>
    </mc:Choice>
    <mc:Fallback xmlns="">
      <p:transition spd="slow" advTm="20147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6AB5C66-2682-753D-6273-6F4CB8BEC484}"/>
              </a:ext>
            </a:extLst>
          </p:cNvPr>
          <p:cNvSpPr txBox="1"/>
          <p:nvPr/>
        </p:nvSpPr>
        <p:spPr>
          <a:xfrm>
            <a:off x="823365" y="-124474"/>
            <a:ext cx="9334954" cy="1973330"/>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3200" b="1" i="1" dirty="0">
                <a:latin typeface="Times New Roman" pitchFamily="18"/>
                <a:cs typeface="Times New Roman" pitchFamily="18"/>
              </a:rPr>
              <a:t>4. Design parameters of KNN Algorithm  </a:t>
            </a:r>
          </a:p>
        </p:txBody>
      </p:sp>
      <p:sp>
        <p:nvSpPr>
          <p:cNvPr id="5" name="TextBox 4">
            <a:extLst>
              <a:ext uri="{FF2B5EF4-FFF2-40B4-BE49-F238E27FC236}">
                <a16:creationId xmlns:a16="http://schemas.microsoft.com/office/drawing/2014/main" id="{A0AD52D7-0DAB-2665-F7C2-D8FC320869B2}"/>
              </a:ext>
            </a:extLst>
          </p:cNvPr>
          <p:cNvSpPr txBox="1">
            <a:spLocks noRot="1" noChangeAspect="1" noMove="1" noResize="1" noEditPoints="1" noAdjustHandles="1" noChangeArrowheads="1" noChangeShapeType="1" noTextEdit="1"/>
          </p:cNvSpPr>
          <p:nvPr/>
        </p:nvSpPr>
        <p:spPr>
          <a:xfrm>
            <a:off x="823913" y="1162050"/>
            <a:ext cx="10723562" cy="7623882"/>
          </a:xfrm>
          <a:prstGeom prst="rect">
            <a:avLst/>
          </a:prstGeom>
          <a:blipFill>
            <a:blip r:embed="rId2"/>
            <a:stretch>
              <a:fillRect l="-853" t="-880" r="-910"/>
            </a:stretch>
          </a:blipFill>
        </p:spPr>
        <p:txBody>
          <a:bodyPr/>
          <a:lstStyle/>
          <a:p>
            <a:r>
              <a:rPr lang="en-US">
                <a:noFill/>
              </a:rPr>
              <a:t> </a:t>
            </a:r>
          </a:p>
        </p:txBody>
      </p:sp>
      <p:sp>
        <p:nvSpPr>
          <p:cNvPr id="13" name="Date Placeholder 12">
            <a:extLst>
              <a:ext uri="{FF2B5EF4-FFF2-40B4-BE49-F238E27FC236}">
                <a16:creationId xmlns:a16="http://schemas.microsoft.com/office/drawing/2014/main" id="{D09DB780-A0E7-A069-5E40-D74B31823F82}"/>
              </a:ext>
            </a:extLst>
          </p:cNvPr>
          <p:cNvSpPr>
            <a:spLocks noGrp="1"/>
          </p:cNvSpPr>
          <p:nvPr>
            <p:ph type="dt" sz="half" idx="10"/>
          </p:nvPr>
        </p:nvSpPr>
        <p:spPr/>
        <p:txBody>
          <a:bodyPr/>
          <a:lstStyle/>
          <a:p>
            <a:r>
              <a:rPr lang="en-US"/>
              <a:t>25-Mar-23</a:t>
            </a:r>
          </a:p>
        </p:txBody>
      </p:sp>
      <p:sp>
        <p:nvSpPr>
          <p:cNvPr id="14" name="Slide Number Placeholder 13">
            <a:extLst>
              <a:ext uri="{FF2B5EF4-FFF2-40B4-BE49-F238E27FC236}">
                <a16:creationId xmlns:a16="http://schemas.microsoft.com/office/drawing/2014/main" id="{BCCEA551-1885-A7F7-A1D9-4A862BACF0AC}"/>
              </a:ext>
            </a:extLst>
          </p:cNvPr>
          <p:cNvSpPr>
            <a:spLocks noGrp="1"/>
          </p:cNvSpPr>
          <p:nvPr>
            <p:ph type="sldNum" sz="quarter" idx="12"/>
          </p:nvPr>
        </p:nvSpPr>
        <p:spPr/>
        <p:txBody>
          <a:bodyPr/>
          <a:lstStyle/>
          <a:p>
            <a:fld id="{27CE633F-9882-4A5C-83A2-1109D0C73261}" type="slidenum">
              <a:rPr lang="en-US" smtClean="0"/>
              <a:t>6</a:t>
            </a:fld>
            <a:endParaRPr lang="en-US"/>
          </a:p>
        </p:txBody>
      </p:sp>
    </p:spTree>
    <p:extLst>
      <p:ext uri="{BB962C8B-B14F-4D97-AF65-F5344CB8AC3E}">
        <p14:creationId xmlns:p14="http://schemas.microsoft.com/office/powerpoint/2010/main" val="4041247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6AB5C66-2682-753D-6273-6F4CB8BEC484}"/>
              </a:ext>
            </a:extLst>
          </p:cNvPr>
          <p:cNvSpPr txBox="1"/>
          <p:nvPr/>
        </p:nvSpPr>
        <p:spPr>
          <a:xfrm>
            <a:off x="636329" y="0"/>
            <a:ext cx="9334954" cy="1973330"/>
          </a:xfrm>
          <a:prstGeom prst="rect">
            <a:avLst/>
          </a:prstGeom>
          <a:noFill/>
          <a:ln cap="flat">
            <a:noFill/>
          </a:ln>
        </p:spPr>
        <p:txBody>
          <a:bodyPr vert="horz" wrap="square" lIns="91440" tIns="45720" rIns="91440" bIns="45720" anchor="ctr" anchorCtr="0" compatLnSpc="1">
            <a:normAutofit/>
          </a:bodyPr>
          <a:lstStyle/>
          <a:p>
            <a:pPr>
              <a:lnSpc>
                <a:spcPct val="90000"/>
              </a:lnSpc>
              <a:defRPr sz="1800" b="0" i="0" u="none" strike="noStrike" kern="0" cap="none" spc="0" baseline="0">
                <a:solidFill>
                  <a:srgbClr val="000000"/>
                </a:solidFill>
                <a:uFillTx/>
              </a:defRPr>
            </a:pPr>
            <a:r>
              <a:rPr lang="en-US" sz="3200" b="1" i="1" dirty="0">
                <a:latin typeface="Times New Roman" pitchFamily="18"/>
                <a:cs typeface="Times New Roman" pitchFamily="18"/>
              </a:rPr>
              <a:t>5.</a:t>
            </a:r>
            <a:r>
              <a:rPr lang="en-US" sz="3200" b="1" i="1" u="none" strike="noStrike" kern="1200" cap="none" spc="0" baseline="0" dirty="0">
                <a:uFillTx/>
                <a:latin typeface="Times New Roman" pitchFamily="18"/>
                <a:cs typeface="Times New Roman" pitchFamily="18"/>
              </a:rPr>
              <a:t> </a:t>
            </a:r>
            <a:r>
              <a:rPr lang="en-US" sz="3200" b="1" i="1" dirty="0">
                <a:latin typeface="Times New Roman" pitchFamily="18"/>
                <a:cs typeface="Times New Roman" pitchFamily="18"/>
              </a:rPr>
              <a:t>Building blocks of the model </a:t>
            </a: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3200" b="1" i="1" u="none" strike="noStrike" kern="1200" cap="none" spc="0" baseline="0" dirty="0">
                <a:uFillTx/>
                <a:latin typeface="Times New Roman" pitchFamily="18"/>
                <a:cs typeface="Times New Roman" pitchFamily="18"/>
              </a:rPr>
              <a:t> </a:t>
            </a:r>
          </a:p>
        </p:txBody>
      </p:sp>
      <p:pic>
        <p:nvPicPr>
          <p:cNvPr id="9" name="Picture 8" descr="Diagram&#10;&#10;Description automatically generated">
            <a:extLst>
              <a:ext uri="{FF2B5EF4-FFF2-40B4-BE49-F238E27FC236}">
                <a16:creationId xmlns:a16="http://schemas.microsoft.com/office/drawing/2014/main" id="{1E2EC106-D75A-92E1-CF83-12A7290F8B5A}"/>
              </a:ext>
            </a:extLst>
          </p:cNvPr>
          <p:cNvPicPr>
            <a:picLocks noChangeAspect="1"/>
          </p:cNvPicPr>
          <p:nvPr/>
        </p:nvPicPr>
        <p:blipFill rotWithShape="1">
          <a:blip r:embed="rId2">
            <a:extLst>
              <a:ext uri="{28A0092B-C50C-407E-A947-70E740481C1C}">
                <a14:useLocalDpi xmlns:a14="http://schemas.microsoft.com/office/drawing/2010/main" val="0"/>
              </a:ext>
            </a:extLst>
          </a:blip>
          <a:srcRect l="11261" t="9635" r="9252" b="10589"/>
          <a:stretch/>
        </p:blipFill>
        <p:spPr>
          <a:xfrm>
            <a:off x="1115124" y="1288471"/>
            <a:ext cx="3498439" cy="5194846"/>
          </a:xfrm>
          <a:prstGeom prst="rect">
            <a:avLst/>
          </a:prstGeom>
        </p:spPr>
      </p:pic>
      <p:sp>
        <p:nvSpPr>
          <p:cNvPr id="10" name="TextBox 9">
            <a:extLst>
              <a:ext uri="{FF2B5EF4-FFF2-40B4-BE49-F238E27FC236}">
                <a16:creationId xmlns:a16="http://schemas.microsoft.com/office/drawing/2014/main" id="{FBCE0D8D-7897-9807-D0DA-9AB4A707B00E}"/>
              </a:ext>
            </a:extLst>
          </p:cNvPr>
          <p:cNvSpPr txBox="1"/>
          <p:nvPr/>
        </p:nvSpPr>
        <p:spPr>
          <a:xfrm>
            <a:off x="1381353" y="6448429"/>
            <a:ext cx="4265353" cy="246221"/>
          </a:xfrm>
          <a:prstGeom prst="rect">
            <a:avLst/>
          </a:prstGeom>
          <a:noFill/>
        </p:spPr>
        <p:txBody>
          <a:bodyPr wrap="square" rtlCol="0">
            <a:spAutoFit/>
          </a:bodyPr>
          <a:lstStyle/>
          <a:p>
            <a:r>
              <a:rPr lang="en-US" sz="1000" dirty="0"/>
              <a:t>Figure 3.1: Building blocks of the model </a:t>
            </a:r>
          </a:p>
        </p:txBody>
      </p:sp>
      <p:sp>
        <p:nvSpPr>
          <p:cNvPr id="13" name="Arrow: Chevron 12">
            <a:extLst>
              <a:ext uri="{FF2B5EF4-FFF2-40B4-BE49-F238E27FC236}">
                <a16:creationId xmlns:a16="http://schemas.microsoft.com/office/drawing/2014/main" id="{5584723A-8922-FC05-28A9-AD1C2911BC33}"/>
              </a:ext>
            </a:extLst>
          </p:cNvPr>
          <p:cNvSpPr/>
          <p:nvPr/>
        </p:nvSpPr>
        <p:spPr>
          <a:xfrm>
            <a:off x="4690234" y="3207841"/>
            <a:ext cx="5929275" cy="1353768"/>
          </a:xfrm>
          <a:prstGeom prst="chevron">
            <a:avLst/>
          </a:prstGeom>
          <a:solidFill>
            <a:schemeClr val="bg1"/>
          </a:solidFill>
          <a:ln cap="sq">
            <a:solidFill>
              <a:schemeClr val="accent4">
                <a:lumMod val="75000"/>
              </a:schemeClr>
            </a:solidFill>
            <a:round/>
          </a:ln>
          <a:effectLst>
            <a:outerShdw blurRad="50800" dist="12700" dir="5400000" algn="ctr" rotWithShape="0">
              <a:srgbClr val="000000">
                <a:alpha val="43137"/>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hevron 14">
            <a:extLst>
              <a:ext uri="{FF2B5EF4-FFF2-40B4-BE49-F238E27FC236}">
                <a16:creationId xmlns:a16="http://schemas.microsoft.com/office/drawing/2014/main" id="{568BA328-F06F-F9BE-E55E-703FB45FC57C}"/>
              </a:ext>
            </a:extLst>
          </p:cNvPr>
          <p:cNvSpPr/>
          <p:nvPr/>
        </p:nvSpPr>
        <p:spPr>
          <a:xfrm>
            <a:off x="4658424" y="4918781"/>
            <a:ext cx="6105921" cy="642642"/>
          </a:xfrm>
          <a:prstGeom prst="chevron">
            <a:avLst/>
          </a:prstGeom>
          <a:solidFill>
            <a:schemeClr val="bg1"/>
          </a:solidFill>
          <a:ln cap="sq">
            <a:solidFill>
              <a:schemeClr val="bg1">
                <a:lumMod val="75000"/>
              </a:schemeClr>
            </a:solidFill>
            <a:round/>
          </a:ln>
          <a:effectLst>
            <a:outerShdw blurRad="50800" dist="12700" dir="5400000" algn="ctr" rotWithShape="0">
              <a:srgbClr val="000000">
                <a:alpha val="43137"/>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Arrow: Chevron 17">
            <a:extLst>
              <a:ext uri="{FF2B5EF4-FFF2-40B4-BE49-F238E27FC236}">
                <a16:creationId xmlns:a16="http://schemas.microsoft.com/office/drawing/2014/main" id="{B4AE65B1-9497-6B3E-2F45-EACCE2DB5246}"/>
              </a:ext>
            </a:extLst>
          </p:cNvPr>
          <p:cNvSpPr/>
          <p:nvPr/>
        </p:nvSpPr>
        <p:spPr>
          <a:xfrm>
            <a:off x="4567183" y="2365778"/>
            <a:ext cx="5929275" cy="442318"/>
          </a:xfrm>
          <a:prstGeom prst="chevron">
            <a:avLst/>
          </a:prstGeom>
          <a:solidFill>
            <a:schemeClr val="bg1"/>
          </a:solidFill>
          <a:ln cap="sq">
            <a:solidFill>
              <a:schemeClr val="bg1">
                <a:lumMod val="75000"/>
              </a:schemeClr>
            </a:solidFill>
            <a:round/>
          </a:ln>
          <a:effectLst>
            <a:outerShdw blurRad="50800" dist="12700" dir="5400000" algn="ctr" rotWithShape="0">
              <a:srgbClr val="000000">
                <a:alpha val="43137"/>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Arrow: Chevron 18">
            <a:extLst>
              <a:ext uri="{FF2B5EF4-FFF2-40B4-BE49-F238E27FC236}">
                <a16:creationId xmlns:a16="http://schemas.microsoft.com/office/drawing/2014/main" id="{253A4635-FBA3-8986-743F-FEB2F165B99D}"/>
              </a:ext>
            </a:extLst>
          </p:cNvPr>
          <p:cNvSpPr/>
          <p:nvPr/>
        </p:nvSpPr>
        <p:spPr>
          <a:xfrm>
            <a:off x="4690234" y="5783767"/>
            <a:ext cx="5929275" cy="442318"/>
          </a:xfrm>
          <a:prstGeom prst="chevron">
            <a:avLst/>
          </a:prstGeom>
          <a:solidFill>
            <a:schemeClr val="bg1"/>
          </a:solidFill>
          <a:ln cap="sq">
            <a:solidFill>
              <a:srgbClr val="92D050"/>
            </a:solidFill>
            <a:round/>
          </a:ln>
          <a:effectLst>
            <a:outerShdw blurRad="50800" dist="12700" dir="5400000" algn="ctr" rotWithShape="0">
              <a:srgbClr val="000000">
                <a:alpha val="43137"/>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Arrow: Chevron 19">
            <a:extLst>
              <a:ext uri="{FF2B5EF4-FFF2-40B4-BE49-F238E27FC236}">
                <a16:creationId xmlns:a16="http://schemas.microsoft.com/office/drawing/2014/main" id="{205CE7A2-EC14-93D9-EC53-BDFFD2346F02}"/>
              </a:ext>
            </a:extLst>
          </p:cNvPr>
          <p:cNvSpPr/>
          <p:nvPr/>
        </p:nvSpPr>
        <p:spPr>
          <a:xfrm>
            <a:off x="4545346" y="1600954"/>
            <a:ext cx="5929275" cy="442318"/>
          </a:xfrm>
          <a:prstGeom prst="chevron">
            <a:avLst/>
          </a:prstGeom>
          <a:solidFill>
            <a:schemeClr val="bg1"/>
          </a:solidFill>
          <a:ln cap="sq">
            <a:solidFill>
              <a:srgbClr val="92D050"/>
            </a:solidFill>
            <a:round/>
          </a:ln>
          <a:effectLst>
            <a:outerShdw blurRad="50800" dist="12700" dir="5400000" algn="ctr" rotWithShape="0">
              <a:srgbClr val="000000">
                <a:alpha val="43137"/>
              </a:srgb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Date Placeholder 24">
            <a:extLst>
              <a:ext uri="{FF2B5EF4-FFF2-40B4-BE49-F238E27FC236}">
                <a16:creationId xmlns:a16="http://schemas.microsoft.com/office/drawing/2014/main" id="{90960123-C2E6-1A33-B0AF-0A23124A87E3}"/>
              </a:ext>
            </a:extLst>
          </p:cNvPr>
          <p:cNvSpPr>
            <a:spLocks noGrp="1"/>
          </p:cNvSpPr>
          <p:nvPr>
            <p:ph type="dt" sz="half" idx="10"/>
          </p:nvPr>
        </p:nvSpPr>
        <p:spPr/>
        <p:txBody>
          <a:bodyPr/>
          <a:lstStyle/>
          <a:p>
            <a:r>
              <a:rPr lang="en-US"/>
              <a:t>25-Mar-23</a:t>
            </a:r>
          </a:p>
        </p:txBody>
      </p:sp>
      <p:sp>
        <p:nvSpPr>
          <p:cNvPr id="26" name="Slide Number Placeholder 25">
            <a:extLst>
              <a:ext uri="{FF2B5EF4-FFF2-40B4-BE49-F238E27FC236}">
                <a16:creationId xmlns:a16="http://schemas.microsoft.com/office/drawing/2014/main" id="{9CC3B832-FFA0-B4E6-C58F-43E38C95EE4A}"/>
              </a:ext>
            </a:extLst>
          </p:cNvPr>
          <p:cNvSpPr>
            <a:spLocks noGrp="1"/>
          </p:cNvSpPr>
          <p:nvPr>
            <p:ph type="sldNum" sz="quarter" idx="12"/>
          </p:nvPr>
        </p:nvSpPr>
        <p:spPr/>
        <p:txBody>
          <a:bodyPr/>
          <a:lstStyle/>
          <a:p>
            <a:fld id="{27CE633F-9882-4A5C-83A2-1109D0C73261}" type="slidenum">
              <a:rPr lang="en-US" smtClean="0"/>
              <a:t>7</a:t>
            </a:fld>
            <a:endParaRPr lang="en-US"/>
          </a:p>
        </p:txBody>
      </p:sp>
      <p:sp>
        <p:nvSpPr>
          <p:cNvPr id="8" name="TextBox 7">
            <a:extLst>
              <a:ext uri="{FF2B5EF4-FFF2-40B4-BE49-F238E27FC236}">
                <a16:creationId xmlns:a16="http://schemas.microsoft.com/office/drawing/2014/main" id="{1C479E3F-5582-1DB9-13F6-D0CE47228FE8}"/>
              </a:ext>
            </a:extLst>
          </p:cNvPr>
          <p:cNvSpPr txBox="1"/>
          <p:nvPr/>
        </p:nvSpPr>
        <p:spPr>
          <a:xfrm>
            <a:off x="5026381" y="1650527"/>
            <a:ext cx="4844983" cy="369332"/>
          </a:xfrm>
          <a:prstGeom prst="rect">
            <a:avLst/>
          </a:prstGeom>
          <a:noFill/>
        </p:spPr>
        <p:txBody>
          <a:bodyPr wrap="square" rtlCol="0">
            <a:spAutoFit/>
          </a:bodyPr>
          <a:lstStyle/>
          <a:p>
            <a:r>
              <a:rPr lang="en-US" dirty="0"/>
              <a:t>Sequence of integer/float values </a:t>
            </a:r>
          </a:p>
        </p:txBody>
      </p:sp>
      <p:sp>
        <p:nvSpPr>
          <p:cNvPr id="11" name="TextBox 10">
            <a:extLst>
              <a:ext uri="{FF2B5EF4-FFF2-40B4-BE49-F238E27FC236}">
                <a16:creationId xmlns:a16="http://schemas.microsoft.com/office/drawing/2014/main" id="{ADD379EB-8C08-C501-B537-92DB0A576802}"/>
              </a:ext>
            </a:extLst>
          </p:cNvPr>
          <p:cNvSpPr txBox="1"/>
          <p:nvPr/>
        </p:nvSpPr>
        <p:spPr>
          <a:xfrm>
            <a:off x="5026381" y="2373075"/>
            <a:ext cx="4844983" cy="369332"/>
          </a:xfrm>
          <a:prstGeom prst="rect">
            <a:avLst/>
          </a:prstGeom>
          <a:noFill/>
        </p:spPr>
        <p:txBody>
          <a:bodyPr wrap="square" rtlCol="0">
            <a:spAutoFit/>
          </a:bodyPr>
          <a:lstStyle/>
          <a:p>
            <a:r>
              <a:rPr lang="en-US" dirty="0"/>
              <a:t>Sequence of integer/float values </a:t>
            </a:r>
          </a:p>
        </p:txBody>
      </p:sp>
      <p:sp>
        <p:nvSpPr>
          <p:cNvPr id="16" name="TextBox 15">
            <a:extLst>
              <a:ext uri="{FF2B5EF4-FFF2-40B4-BE49-F238E27FC236}">
                <a16:creationId xmlns:a16="http://schemas.microsoft.com/office/drawing/2014/main" id="{CB94D11C-0459-E29B-FB3F-C9EF507308D0}"/>
              </a:ext>
            </a:extLst>
          </p:cNvPr>
          <p:cNvSpPr txBox="1"/>
          <p:nvPr/>
        </p:nvSpPr>
        <p:spPr>
          <a:xfrm>
            <a:off x="5511290" y="3536984"/>
            <a:ext cx="4844983" cy="646331"/>
          </a:xfrm>
          <a:prstGeom prst="rect">
            <a:avLst/>
          </a:prstGeom>
          <a:noFill/>
        </p:spPr>
        <p:txBody>
          <a:bodyPr wrap="square" rtlCol="0">
            <a:spAutoFit/>
          </a:bodyPr>
          <a:lstStyle/>
          <a:p>
            <a:r>
              <a:rPr lang="en-US" dirty="0"/>
              <a:t>Converts the Binary input patterns into sparse distributed representations  </a:t>
            </a:r>
          </a:p>
        </p:txBody>
      </p:sp>
      <p:sp>
        <p:nvSpPr>
          <p:cNvPr id="17" name="TextBox 16">
            <a:extLst>
              <a:ext uri="{FF2B5EF4-FFF2-40B4-BE49-F238E27FC236}">
                <a16:creationId xmlns:a16="http://schemas.microsoft.com/office/drawing/2014/main" id="{3AA9745C-8FA2-963E-6045-46527FBA4B62}"/>
              </a:ext>
            </a:extLst>
          </p:cNvPr>
          <p:cNvSpPr txBox="1"/>
          <p:nvPr/>
        </p:nvSpPr>
        <p:spPr>
          <a:xfrm>
            <a:off x="4890488" y="4889228"/>
            <a:ext cx="5334168" cy="646331"/>
          </a:xfrm>
          <a:prstGeom prst="rect">
            <a:avLst/>
          </a:prstGeom>
          <a:noFill/>
        </p:spPr>
        <p:txBody>
          <a:bodyPr wrap="square" rtlCol="0">
            <a:spAutoFit/>
          </a:bodyPr>
          <a:lstStyle/>
          <a:p>
            <a:r>
              <a:rPr lang="en-US" dirty="0"/>
              <a:t>classifying if its matching or not matching with input sequence </a:t>
            </a:r>
          </a:p>
        </p:txBody>
      </p:sp>
      <p:sp>
        <p:nvSpPr>
          <p:cNvPr id="21" name="TextBox 20">
            <a:extLst>
              <a:ext uri="{FF2B5EF4-FFF2-40B4-BE49-F238E27FC236}">
                <a16:creationId xmlns:a16="http://schemas.microsoft.com/office/drawing/2014/main" id="{C36FB4C1-A16F-298C-320E-34F8282085BE}"/>
              </a:ext>
            </a:extLst>
          </p:cNvPr>
          <p:cNvSpPr txBox="1"/>
          <p:nvPr/>
        </p:nvSpPr>
        <p:spPr>
          <a:xfrm>
            <a:off x="5050794" y="5848392"/>
            <a:ext cx="4596124" cy="369332"/>
          </a:xfrm>
          <a:prstGeom prst="rect">
            <a:avLst/>
          </a:prstGeom>
          <a:noFill/>
        </p:spPr>
        <p:txBody>
          <a:bodyPr wrap="square" rtlCol="0">
            <a:spAutoFit/>
          </a:bodyPr>
          <a:lstStyle/>
          <a:p>
            <a:r>
              <a:rPr lang="en-US" dirty="0"/>
              <a:t>Match or Mismatch! </a:t>
            </a:r>
          </a:p>
        </p:txBody>
      </p:sp>
    </p:spTree>
    <p:extLst>
      <p:ext uri="{BB962C8B-B14F-4D97-AF65-F5344CB8AC3E}">
        <p14:creationId xmlns:p14="http://schemas.microsoft.com/office/powerpoint/2010/main" val="4026355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0238794-5C46-02D9-02DF-717EB8558A9D}"/>
              </a:ext>
            </a:extLst>
          </p:cNvPr>
          <p:cNvSpPr txBox="1"/>
          <p:nvPr/>
        </p:nvSpPr>
        <p:spPr>
          <a:xfrm>
            <a:off x="636588" y="1"/>
            <a:ext cx="9334500" cy="1259456"/>
          </a:xfrm>
          <a:prstGeom prst="rect">
            <a:avLst/>
          </a:prstGeom>
          <a:noFill/>
          <a:ln cap="flat">
            <a:noFill/>
          </a:ln>
        </p:spPr>
        <p:txBody>
          <a:bodyPr anchor="ctr">
            <a:normAutofit/>
          </a:bodyPr>
          <a:lstStyle/>
          <a:p>
            <a:pPr>
              <a:lnSpc>
                <a:spcPct val="90000"/>
              </a:lnSpc>
              <a:spcBef>
                <a:spcPts val="1000"/>
              </a:spcBef>
              <a:defRPr sz="1800" b="0" i="0" u="none" strike="noStrike" kern="0" cap="none" spc="0" baseline="0">
                <a:solidFill>
                  <a:srgbClr val="000000"/>
                </a:solidFill>
                <a:uFillTx/>
              </a:defRPr>
            </a:pPr>
            <a:r>
              <a:rPr lang="en-US" sz="3200" b="1" i="1" kern="0" dirty="0">
                <a:solidFill>
                  <a:srgbClr val="000000"/>
                </a:solidFill>
                <a:latin typeface="Times New Roman" pitchFamily="18"/>
                <a:cs typeface="Times New Roman" pitchFamily="18"/>
              </a:rPr>
              <a:t>6. </a:t>
            </a:r>
            <a:r>
              <a:rPr lang="en-US" sz="3200" b="1" i="1" dirty="0">
                <a:latin typeface="Times New Roman" pitchFamily="18"/>
                <a:cs typeface="Times New Roman" pitchFamily="18"/>
              </a:rPr>
              <a:t>KNN Model Construction and Unit Testing</a:t>
            </a:r>
          </a:p>
        </p:txBody>
      </p:sp>
      <p:graphicFrame>
        <p:nvGraphicFramePr>
          <p:cNvPr id="2" name="Diagram 1">
            <a:extLst>
              <a:ext uri="{FF2B5EF4-FFF2-40B4-BE49-F238E27FC236}">
                <a16:creationId xmlns:a16="http://schemas.microsoft.com/office/drawing/2014/main" id="{900C2464-11AD-2EEF-F988-7CCD16E4DFB5}"/>
              </a:ext>
            </a:extLst>
          </p:cNvPr>
          <p:cNvGraphicFramePr/>
          <p:nvPr>
            <p:extLst>
              <p:ext uri="{D42A27DB-BD31-4B8C-83A1-F6EECF244321}">
                <p14:modId xmlns:p14="http://schemas.microsoft.com/office/powerpoint/2010/main" val="1362920778"/>
              </p:ext>
            </p:extLst>
          </p:nvPr>
        </p:nvGraphicFramePr>
        <p:xfrm>
          <a:off x="5572665" y="1949571"/>
          <a:ext cx="6200235" cy="3806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43E34008-86C7-6114-EB1B-E01964FAB07E}"/>
              </a:ext>
            </a:extLst>
          </p:cNvPr>
          <p:cNvGraphicFramePr/>
          <p:nvPr>
            <p:extLst>
              <p:ext uri="{D42A27DB-BD31-4B8C-83A1-F6EECF244321}">
                <p14:modId xmlns:p14="http://schemas.microsoft.com/office/powerpoint/2010/main" val="71774564"/>
              </p:ext>
            </p:extLst>
          </p:nvPr>
        </p:nvGraphicFramePr>
        <p:xfrm>
          <a:off x="879894" y="1949571"/>
          <a:ext cx="4866279" cy="40044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extBox 14">
            <a:extLst>
              <a:ext uri="{FF2B5EF4-FFF2-40B4-BE49-F238E27FC236}">
                <a16:creationId xmlns:a16="http://schemas.microsoft.com/office/drawing/2014/main" id="{D6446B64-95C0-23D8-A4D1-95E179459E90}"/>
              </a:ext>
            </a:extLst>
          </p:cNvPr>
          <p:cNvSpPr txBox="1"/>
          <p:nvPr/>
        </p:nvSpPr>
        <p:spPr>
          <a:xfrm>
            <a:off x="2681377" y="1419848"/>
            <a:ext cx="1613140" cy="461665"/>
          </a:xfrm>
          <a:prstGeom prst="rect">
            <a:avLst/>
          </a:prstGeom>
          <a:noFill/>
        </p:spPr>
        <p:txBody>
          <a:bodyPr wrap="square" rtlCol="0">
            <a:spAutoFit/>
          </a:bodyPr>
          <a:lstStyle/>
          <a:p>
            <a:r>
              <a:rPr lang="en-US" sz="2400" dirty="0">
                <a:solidFill>
                  <a:schemeClr val="accent6"/>
                </a:solidFill>
              </a:rPr>
              <a:t>Learning</a:t>
            </a:r>
            <a:endParaRPr lang="en-US" dirty="0">
              <a:solidFill>
                <a:schemeClr val="accent6"/>
              </a:solidFill>
            </a:endParaRPr>
          </a:p>
        </p:txBody>
      </p:sp>
      <p:sp>
        <p:nvSpPr>
          <p:cNvPr id="17" name="TextBox 16">
            <a:extLst>
              <a:ext uri="{FF2B5EF4-FFF2-40B4-BE49-F238E27FC236}">
                <a16:creationId xmlns:a16="http://schemas.microsoft.com/office/drawing/2014/main" id="{5B3CDF5C-6C40-54EF-6936-1EF07E370A29}"/>
              </a:ext>
            </a:extLst>
          </p:cNvPr>
          <p:cNvSpPr txBox="1"/>
          <p:nvPr/>
        </p:nvSpPr>
        <p:spPr>
          <a:xfrm>
            <a:off x="8243209" y="1419848"/>
            <a:ext cx="1653017" cy="461665"/>
          </a:xfrm>
          <a:prstGeom prst="rect">
            <a:avLst/>
          </a:prstGeom>
          <a:noFill/>
        </p:spPr>
        <p:txBody>
          <a:bodyPr wrap="none" rtlCol="0">
            <a:spAutoFit/>
          </a:bodyPr>
          <a:lstStyle/>
          <a:p>
            <a:r>
              <a:rPr lang="en-US" sz="2400" dirty="0">
                <a:solidFill>
                  <a:schemeClr val="accent3"/>
                </a:solidFill>
              </a:rPr>
              <a:t>Prediction</a:t>
            </a:r>
            <a:endParaRPr lang="en-US" dirty="0">
              <a:solidFill>
                <a:schemeClr val="accent3"/>
              </a:solidFill>
            </a:endParaRPr>
          </a:p>
        </p:txBody>
      </p:sp>
      <p:sp>
        <p:nvSpPr>
          <p:cNvPr id="28" name="TextBox 27">
            <a:extLst>
              <a:ext uri="{FF2B5EF4-FFF2-40B4-BE49-F238E27FC236}">
                <a16:creationId xmlns:a16="http://schemas.microsoft.com/office/drawing/2014/main" id="{DB887176-D938-0662-07F6-F7D8344D262E}"/>
              </a:ext>
            </a:extLst>
          </p:cNvPr>
          <p:cNvSpPr txBox="1"/>
          <p:nvPr/>
        </p:nvSpPr>
        <p:spPr>
          <a:xfrm>
            <a:off x="636588" y="6022049"/>
            <a:ext cx="5608348" cy="369332"/>
          </a:xfrm>
          <a:prstGeom prst="rect">
            <a:avLst/>
          </a:prstGeom>
          <a:noFill/>
        </p:spPr>
        <p:txBody>
          <a:bodyPr wrap="square">
            <a:spAutoFit/>
          </a:bodyPr>
          <a:lstStyle/>
          <a:p>
            <a:pPr marL="0" marR="0" algn="ctr">
              <a:spcBef>
                <a:spcPts val="0"/>
              </a:spcBef>
              <a:spcAft>
                <a:spcPts val="0"/>
              </a:spcAft>
            </a:pPr>
            <a:r>
              <a:rPr lang="en-US" sz="1800" dirty="0">
                <a:effectLst/>
                <a:latin typeface="Times New Roman" panose="02020603050405020304" pitchFamily="18" charset="0"/>
                <a:ea typeface="SimSun" panose="02010600030101010101" pitchFamily="2" charset="-122"/>
              </a:rPr>
              <a:t>Figure. </a:t>
            </a:r>
            <a:r>
              <a:rPr lang="en-US" dirty="0">
                <a:latin typeface="Times New Roman" panose="02020603050405020304" pitchFamily="18" charset="0"/>
                <a:ea typeface="SimSun" panose="02010600030101010101" pitchFamily="2" charset="-122"/>
              </a:rPr>
              <a:t>6</a:t>
            </a:r>
            <a:r>
              <a:rPr lang="en-US" sz="1800" dirty="0">
                <a:effectLst/>
                <a:latin typeface="Times New Roman" panose="02020603050405020304" pitchFamily="18" charset="0"/>
                <a:ea typeface="SimSun" panose="02010600030101010101" pitchFamily="2" charset="-122"/>
              </a:rPr>
              <a:t>.1: KNN Learning Phase</a:t>
            </a:r>
          </a:p>
        </p:txBody>
      </p:sp>
      <p:sp>
        <p:nvSpPr>
          <p:cNvPr id="29" name="TextBox 28">
            <a:extLst>
              <a:ext uri="{FF2B5EF4-FFF2-40B4-BE49-F238E27FC236}">
                <a16:creationId xmlns:a16="http://schemas.microsoft.com/office/drawing/2014/main" id="{65CB7526-7FC3-6800-D428-8811085CE727}"/>
              </a:ext>
            </a:extLst>
          </p:cNvPr>
          <p:cNvSpPr txBox="1"/>
          <p:nvPr/>
        </p:nvSpPr>
        <p:spPr>
          <a:xfrm>
            <a:off x="6244936" y="6035782"/>
            <a:ext cx="5608348" cy="369332"/>
          </a:xfrm>
          <a:prstGeom prst="rect">
            <a:avLst/>
          </a:prstGeom>
          <a:noFill/>
        </p:spPr>
        <p:txBody>
          <a:bodyPr wrap="square">
            <a:spAutoFit/>
          </a:bodyPr>
          <a:lstStyle/>
          <a:p>
            <a:pPr marL="0" marR="0" algn="ctr">
              <a:spcBef>
                <a:spcPts val="0"/>
              </a:spcBef>
              <a:spcAft>
                <a:spcPts val="0"/>
              </a:spcAft>
            </a:pPr>
            <a:r>
              <a:rPr lang="en-US" sz="1800" dirty="0">
                <a:effectLst/>
                <a:latin typeface="Times New Roman" panose="02020603050405020304" pitchFamily="18" charset="0"/>
                <a:ea typeface="SimSun" panose="02010600030101010101" pitchFamily="2" charset="-122"/>
              </a:rPr>
              <a:t>Figure. </a:t>
            </a:r>
            <a:r>
              <a:rPr lang="en-US" dirty="0">
                <a:latin typeface="Times New Roman" panose="02020603050405020304" pitchFamily="18" charset="0"/>
                <a:ea typeface="SimSun" panose="02010600030101010101" pitchFamily="2" charset="-122"/>
              </a:rPr>
              <a:t>6</a:t>
            </a:r>
            <a:r>
              <a:rPr lang="en-US" sz="1800" dirty="0">
                <a:effectLst/>
                <a:latin typeface="Times New Roman" panose="02020603050405020304" pitchFamily="18" charset="0"/>
                <a:ea typeface="SimSun" panose="02010600030101010101" pitchFamily="2" charset="-122"/>
              </a:rPr>
              <a:t>.1: KNN Predicting Phase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C2F58C1-BAAF-FB58-7F69-9F58874C40B1}"/>
              </a:ext>
            </a:extLst>
          </p:cNvPr>
          <p:cNvSpPr txBox="1"/>
          <p:nvPr/>
        </p:nvSpPr>
        <p:spPr>
          <a:xfrm>
            <a:off x="636588" y="0"/>
            <a:ext cx="9334500" cy="1973263"/>
          </a:xfrm>
          <a:prstGeom prst="rect">
            <a:avLst/>
          </a:prstGeom>
          <a:noFill/>
          <a:ln cap="flat">
            <a:noFill/>
          </a:ln>
        </p:spPr>
        <p:txBody>
          <a:bodyPr anchor="ctr">
            <a:normAutofit/>
          </a:bodyPr>
          <a:lstStyle/>
          <a:p>
            <a:pPr eaLnBrk="1" fontAlgn="auto" hangingPunct="1">
              <a:lnSpc>
                <a:spcPct val="90000"/>
              </a:lnSpc>
              <a:spcBef>
                <a:spcPts val="0"/>
              </a:spcBef>
              <a:spcAft>
                <a:spcPts val="0"/>
              </a:spcAft>
              <a:defRPr sz="1800" b="0" i="0" u="none" strike="noStrike" kern="0" cap="none" spc="0" baseline="0">
                <a:solidFill>
                  <a:srgbClr val="000000"/>
                </a:solidFill>
                <a:uFillTx/>
              </a:defRPr>
            </a:pPr>
            <a:r>
              <a:rPr lang="en-US" sz="3200" b="1" i="1" kern="0" dirty="0">
                <a:solidFill>
                  <a:srgbClr val="000000"/>
                </a:solidFill>
                <a:latin typeface="Times New Roman" pitchFamily="18"/>
                <a:cs typeface="Times New Roman" pitchFamily="18"/>
              </a:rPr>
              <a:t>7.</a:t>
            </a:r>
            <a:r>
              <a:rPr lang="en-US" sz="3200" b="1" i="1" dirty="0">
                <a:solidFill>
                  <a:srgbClr val="000000"/>
                </a:solidFill>
                <a:latin typeface="Times New Roman" pitchFamily="18"/>
                <a:cs typeface="Times New Roman" pitchFamily="18"/>
              </a:rPr>
              <a:t> </a:t>
            </a:r>
            <a:r>
              <a:rPr lang="en-US" sz="3200" b="1" i="1" kern="0" dirty="0">
                <a:solidFill>
                  <a:srgbClr val="000000"/>
                </a:solidFill>
                <a:latin typeface="Times New Roman" pitchFamily="18"/>
                <a:cs typeface="Times New Roman" pitchFamily="18"/>
              </a:rPr>
              <a:t>Results from </a:t>
            </a:r>
            <a:r>
              <a:rPr lang="en-US" sz="3200" b="1" i="1" dirty="0" err="1">
                <a:solidFill>
                  <a:srgbClr val="000000"/>
                </a:solidFill>
                <a:latin typeface="Times New Roman" pitchFamily="18"/>
                <a:cs typeface="Times New Roman" pitchFamily="18"/>
              </a:rPr>
              <a:t>Program.cs</a:t>
            </a:r>
            <a:endParaRPr lang="en-US" sz="3200" b="1" i="1" kern="0" dirty="0">
              <a:solidFill>
                <a:srgbClr val="000000"/>
              </a:solidFill>
              <a:latin typeface="Times New Roman" pitchFamily="18"/>
              <a:cs typeface="Times New Roman" pitchFamily="18"/>
            </a:endParaRPr>
          </a:p>
          <a:p>
            <a:pPr eaLnBrk="1" fontAlgn="auto" hangingPunct="1">
              <a:lnSpc>
                <a:spcPct val="90000"/>
              </a:lnSpc>
              <a:spcBef>
                <a:spcPts val="0"/>
              </a:spcBef>
              <a:spcAft>
                <a:spcPts val="0"/>
              </a:spcAft>
              <a:defRPr sz="1800" b="0" i="0" u="none" strike="noStrike" kern="0" cap="none" spc="0" baseline="0">
                <a:solidFill>
                  <a:srgbClr val="000000"/>
                </a:solidFill>
                <a:uFillTx/>
              </a:defRPr>
            </a:pPr>
            <a:r>
              <a:rPr lang="en-US" sz="3200" b="1" i="1" dirty="0">
                <a:solidFill>
                  <a:srgbClr val="000000"/>
                </a:solidFill>
                <a:latin typeface="Times New Roman" pitchFamily="18"/>
                <a:cs typeface="Times New Roman" pitchFamily="18"/>
              </a:rPr>
              <a:t> </a:t>
            </a:r>
          </a:p>
        </p:txBody>
      </p:sp>
      <p:pic>
        <p:nvPicPr>
          <p:cNvPr id="3" name="Picture 2" descr="Text&#10;&#10;Description automatically generated">
            <a:extLst>
              <a:ext uri="{FF2B5EF4-FFF2-40B4-BE49-F238E27FC236}">
                <a16:creationId xmlns:a16="http://schemas.microsoft.com/office/drawing/2014/main" id="{C4434E5B-C9D3-43F9-AC02-C84C3119D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8" y="1116042"/>
            <a:ext cx="9212778" cy="4105707"/>
          </a:xfrm>
          <a:prstGeom prst="rect">
            <a:avLst/>
          </a:prstGeom>
        </p:spPr>
      </p:pic>
      <p:sp>
        <p:nvSpPr>
          <p:cNvPr id="6" name="TextBox 5">
            <a:extLst>
              <a:ext uri="{FF2B5EF4-FFF2-40B4-BE49-F238E27FC236}">
                <a16:creationId xmlns:a16="http://schemas.microsoft.com/office/drawing/2014/main" id="{9DA96A14-ED5C-1AF2-A167-6EA4B400FC2A}"/>
              </a:ext>
            </a:extLst>
          </p:cNvPr>
          <p:cNvSpPr txBox="1"/>
          <p:nvPr/>
        </p:nvSpPr>
        <p:spPr>
          <a:xfrm>
            <a:off x="855518" y="5741958"/>
            <a:ext cx="10766593" cy="707886"/>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The model takes in Input data from </a:t>
            </a:r>
            <a:r>
              <a:rPr lang="en-US" sz="2000" i="1" dirty="0" err="1">
                <a:latin typeface="Times New Roman" panose="02020603050405020304" pitchFamily="18" charset="0"/>
                <a:cs typeface="Times New Roman" panose="02020603050405020304" pitchFamily="18" charset="0"/>
              </a:rPr>
              <a:t>MultisequenceLearning</a:t>
            </a:r>
            <a:r>
              <a:rPr lang="en-US" sz="2000" i="1" dirty="0">
                <a:latin typeface="Times New Roman" panose="02020603050405020304" pitchFamily="18" charset="0"/>
                <a:cs typeface="Times New Roman" panose="02020603050405020304" pitchFamily="18" charset="0"/>
              </a:rPr>
              <a:t> and predicts the match if the output </a:t>
            </a:r>
          </a:p>
          <a:p>
            <a:r>
              <a:rPr lang="en-US" sz="2000" i="1" dirty="0">
                <a:latin typeface="Times New Roman" panose="02020603050405020304" pitchFamily="18" charset="0"/>
                <a:cs typeface="Times New Roman" panose="02020603050405020304" pitchFamily="18" charset="0"/>
              </a:rPr>
              <a:t>sequence has match with input sequence or it will predict that it is not matching with input sequence. </a:t>
            </a:r>
          </a:p>
        </p:txBody>
      </p:sp>
      <p:sp>
        <p:nvSpPr>
          <p:cNvPr id="4" name="TextBox 3">
            <a:extLst>
              <a:ext uri="{FF2B5EF4-FFF2-40B4-BE49-F238E27FC236}">
                <a16:creationId xmlns:a16="http://schemas.microsoft.com/office/drawing/2014/main" id="{F5773602-D5C1-C138-361C-CBB8ACEB52A5}"/>
              </a:ext>
            </a:extLst>
          </p:cNvPr>
          <p:cNvSpPr txBox="1"/>
          <p:nvPr/>
        </p:nvSpPr>
        <p:spPr>
          <a:xfrm>
            <a:off x="2395105" y="5339277"/>
            <a:ext cx="6099462" cy="369332"/>
          </a:xfrm>
          <a:prstGeom prst="rect">
            <a:avLst/>
          </a:prstGeom>
          <a:noFill/>
        </p:spPr>
        <p:txBody>
          <a:bodyPr wrap="square">
            <a:spAutoFit/>
          </a:bodyPr>
          <a:lstStyle/>
          <a:p>
            <a:pPr marL="0" marR="0" algn="ctr">
              <a:spcBef>
                <a:spcPts val="0"/>
              </a:spcBef>
              <a:spcAft>
                <a:spcPts val="0"/>
              </a:spcAft>
            </a:pPr>
            <a:r>
              <a:rPr lang="en-US" sz="1800" dirty="0">
                <a:effectLst/>
                <a:latin typeface="Times New Roman" panose="02020603050405020304" pitchFamily="18" charset="0"/>
                <a:ea typeface="SimSun" panose="02010600030101010101" pitchFamily="2" charset="-122"/>
              </a:rPr>
              <a:t>Figure. 7.1: KNN Classification Output </a:t>
            </a:r>
          </a:p>
        </p:txBody>
      </p:sp>
    </p:spTree>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Gradient</Template>
  <TotalTime>1331</TotalTime>
  <Words>800</Words>
  <Application>Microsoft Office PowerPoint</Application>
  <PresentationFormat>Widescreen</PresentationFormat>
  <Paragraphs>94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Univers</vt:lpstr>
      <vt:lpstr>Wingdings</vt:lpstr>
      <vt:lpstr>GradientVTI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 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Ankush Patil</dc:creator>
  <cp:lastModifiedBy>Ankush Laxman Patil</cp:lastModifiedBy>
  <cp:revision>14</cp:revision>
  <dcterms:created xsi:type="dcterms:W3CDTF">2023-03-29T21:32:41Z</dcterms:created>
  <dcterms:modified xsi:type="dcterms:W3CDTF">2023-03-30T20:35:34Z</dcterms:modified>
</cp:coreProperties>
</file>