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4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E0FD-2FCA-2742-9F77-15B89E18D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C004E-F4AB-994A-A73C-1D5F3D4B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B35-7B33-6F42-896D-61A9DA8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engineering, Unigrams and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030-2A01-304E-BDF6-E54E83B0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4AE-EBB0-1740-B9E5-4B5D49B7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similarity between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2ECC-2B44-BB4D-A7EC-582009B1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2B5B-0495-EF40-A9F3-6CFC6F7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data frame and mean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1E1D-2A0B-C845-A5F7-E1CAA905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2B5B-0495-EF40-A9F3-6CFC6F7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SVC performance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1E1D-2A0B-C845-A5F7-E1CAA905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52F8-F97A-E74F-BEE2-42396A92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mis-predictions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6CB8-4E8B-E24A-B355-B12128B8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ED6-17D4-5B40-BAAD-D5828452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model evaluation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A42-F325-5A43-9BF7-A2683FD6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3283-3194-6F4E-8CAA-8B3A6170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BF10-3B14-4541-995B-05AB241E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0591-EE9D-CF49-8541-93F51BC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F017-5608-A343-98D9-6C6A64D7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3FA3-953F-9344-A6F9-D533D9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CFC0-3117-BD45-8A6A-BE60E5ED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7FA-CBB9-3B45-A277-F01E4407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Gutenberg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B9C9-8B91-4F41-8106-B601A5A7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21D4-DBE3-BA46-9748-4D5353C7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3F22-B6F8-8145-9A2B-4A835160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B4C-0B68-9344-BE64-C08D62A0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615F-98B5-414D-97A1-028FC27B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33D6-6140-3C43-AA14-0EA792EC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DA73-62A2-A64F-A4A9-88EC2894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3120-B995-004E-85A7-DA5B72B8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59CB-4951-1942-9C5B-7672C282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0E87-75D4-914B-B73F-EA857136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0CEE-36EA-C043-AD80-65F4E318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1696-429D-0249-8E7B-EB3785CC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texts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4DB0-CBC9-7A48-9DBC-EBB9C414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8422-2200-9346-B58B-FE731B83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balance 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0C03-A52C-B343-8E6B-E0EDCE9A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61</Words>
  <Application>Microsoft Macintosh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Title</vt:lpstr>
      <vt:lpstr>What is Gutenberg</vt:lpstr>
      <vt:lpstr>Description of data</vt:lpstr>
      <vt:lpstr>Problem statement</vt:lpstr>
      <vt:lpstr>Implications of data</vt:lpstr>
      <vt:lpstr>Methodology</vt:lpstr>
      <vt:lpstr>Sample text</vt:lpstr>
      <vt:lpstr>Organization of texts and labels</vt:lpstr>
      <vt:lpstr>Class balance bar plot</vt:lpstr>
      <vt:lpstr>Feature engineering, Unigrams and bigrams</vt:lpstr>
      <vt:lpstr>Heatmap of similarity between texts</vt:lpstr>
      <vt:lpstr>Cross validation data frame and mean accuracy</vt:lpstr>
      <vt:lpstr>Linear SVC performance heatmap</vt:lpstr>
      <vt:lpstr>Representation of mis-predictions</vt:lpstr>
      <vt:lpstr>Table of model evaluation scores</vt:lpstr>
      <vt:lpstr>conclusions</vt:lpstr>
      <vt:lpstr>Limitations and improvements</vt:lpstr>
      <vt:lpstr>Link to data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Ayan Karim</dc:creator>
  <cp:lastModifiedBy>Ayan Karim</cp:lastModifiedBy>
  <cp:revision>2</cp:revision>
  <dcterms:created xsi:type="dcterms:W3CDTF">2018-12-06T16:02:07Z</dcterms:created>
  <dcterms:modified xsi:type="dcterms:W3CDTF">2018-12-06T16:13:08Z</dcterms:modified>
</cp:coreProperties>
</file>