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57" r:id="rId4"/>
    <p:sldId id="280" r:id="rId5"/>
    <p:sldId id="258" r:id="rId6"/>
    <p:sldId id="278" r:id="rId7"/>
    <p:sldId id="279" r:id="rId8"/>
    <p:sldId id="259" r:id="rId9"/>
    <p:sldId id="260" r:id="rId10"/>
    <p:sldId id="281" r:id="rId11"/>
    <p:sldId id="291" r:id="rId12"/>
    <p:sldId id="292" r:id="rId13"/>
    <p:sldId id="282" r:id="rId14"/>
    <p:sldId id="261" r:id="rId15"/>
    <p:sldId id="283" r:id="rId16"/>
    <p:sldId id="262" r:id="rId17"/>
    <p:sldId id="284" r:id="rId18"/>
    <p:sldId id="285" r:id="rId19"/>
    <p:sldId id="286" r:id="rId20"/>
    <p:sldId id="264" r:id="rId21"/>
    <p:sldId id="288" r:id="rId22"/>
    <p:sldId id="289" r:id="rId23"/>
    <p:sldId id="266" r:id="rId24"/>
    <p:sldId id="293" r:id="rId25"/>
    <p:sldId id="267" r:id="rId26"/>
    <p:sldId id="295" r:id="rId27"/>
    <p:sldId id="269" r:id="rId28"/>
    <p:sldId id="294" r:id="rId29"/>
    <p:sldId id="268" r:id="rId30"/>
    <p:sldId id="274" r:id="rId31"/>
    <p:sldId id="275" r:id="rId32"/>
    <p:sldId id="290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70ECF-4DF5-4877-B353-96431FB7BED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381312-F136-4DDE-ABB2-254AC295C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does Public Opinion tell us about the iPhone X?</a:t>
          </a:r>
          <a:endParaRPr lang="en-US" dirty="0"/>
        </a:p>
      </dgm:t>
    </dgm:pt>
    <dgm:pt modelId="{C20889D3-B57D-4EEC-99CF-E054BF111B56}" type="parTrans" cxnId="{65D7276A-71E1-461E-8876-25CB3C31EA36}">
      <dgm:prSet/>
      <dgm:spPr/>
      <dgm:t>
        <a:bodyPr/>
        <a:lstStyle/>
        <a:p>
          <a:endParaRPr lang="en-US"/>
        </a:p>
      </dgm:t>
    </dgm:pt>
    <dgm:pt modelId="{CD36EC53-BE3B-4E4D-B006-DB4090962BAC}" type="sibTrans" cxnId="{65D7276A-71E1-461E-8876-25CB3C31EA36}">
      <dgm:prSet phldrT="1"/>
      <dgm:spPr/>
      <dgm:t>
        <a:bodyPr/>
        <a:lstStyle/>
        <a:p>
          <a:endParaRPr lang="en-US"/>
        </a:p>
      </dgm:t>
    </dgm:pt>
    <dgm:pt modelId="{166AF088-61EB-4470-88EB-CED90AB71A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are some negative aspects of the iPhone X that people dislike about our product?</a:t>
          </a:r>
          <a:endParaRPr lang="en-US" dirty="0"/>
        </a:p>
      </dgm:t>
    </dgm:pt>
    <dgm:pt modelId="{A591F8F6-9E32-4452-B21E-5F77DD9DDF34}" type="parTrans" cxnId="{FE96B1CF-6257-4C09-B447-59B5AC79BC84}">
      <dgm:prSet/>
      <dgm:spPr/>
      <dgm:t>
        <a:bodyPr/>
        <a:lstStyle/>
        <a:p>
          <a:endParaRPr lang="en-US"/>
        </a:p>
      </dgm:t>
    </dgm:pt>
    <dgm:pt modelId="{2B41AEBE-C1EA-4BC2-A68B-7A861EC6FA90}" type="sibTrans" cxnId="{FE96B1CF-6257-4C09-B447-59B5AC79BC84}">
      <dgm:prSet phldrT="2"/>
      <dgm:spPr/>
      <dgm:t>
        <a:bodyPr/>
        <a:lstStyle/>
        <a:p>
          <a:endParaRPr lang="en-US"/>
        </a:p>
      </dgm:t>
    </dgm:pt>
    <dgm:pt modelId="{C3CD00AC-9B95-43F3-B7DF-58FEC7C40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How does our product compare with that of a competing smartphone like the Samsung Galaxy S9?</a:t>
          </a:r>
          <a:endParaRPr lang="en-US" dirty="0"/>
        </a:p>
      </dgm:t>
    </dgm:pt>
    <dgm:pt modelId="{1E8A1A2A-A4ED-45BA-8603-84E4779C544F}" type="parTrans" cxnId="{5A4C9D25-B7E9-45A3-8D1D-457551886325}">
      <dgm:prSet/>
      <dgm:spPr/>
      <dgm:t>
        <a:bodyPr/>
        <a:lstStyle/>
        <a:p>
          <a:endParaRPr lang="en-US"/>
        </a:p>
      </dgm:t>
    </dgm:pt>
    <dgm:pt modelId="{40D3D1F3-B9CB-468D-99C5-C5BD90134C9D}" type="sibTrans" cxnId="{5A4C9D25-B7E9-45A3-8D1D-457551886325}">
      <dgm:prSet phldrT="3"/>
      <dgm:spPr/>
      <dgm:t>
        <a:bodyPr/>
        <a:lstStyle/>
        <a:p>
          <a:endParaRPr lang="en-US"/>
        </a:p>
      </dgm:t>
    </dgm:pt>
    <dgm:pt modelId="{34B061D7-7FE5-43A1-A8D4-A3FE48C1AC36}" type="pres">
      <dgm:prSet presAssocID="{2E370ECF-4DF5-4877-B353-96431FB7BEDD}" presName="root" presStyleCnt="0">
        <dgm:presLayoutVars>
          <dgm:dir/>
          <dgm:resizeHandles val="exact"/>
        </dgm:presLayoutVars>
      </dgm:prSet>
      <dgm:spPr/>
    </dgm:pt>
    <dgm:pt modelId="{82D7531A-7431-4767-B279-5825F0454765}" type="pres">
      <dgm:prSet presAssocID="{20381312-F136-4DDE-ABB2-254AC295C469}" presName="compNode" presStyleCnt="0"/>
      <dgm:spPr/>
    </dgm:pt>
    <dgm:pt modelId="{60029151-D942-4F77-AA18-64A67A7E4BF6}" type="pres">
      <dgm:prSet presAssocID="{20381312-F136-4DDE-ABB2-254AC295C469}" presName="bgRect" presStyleLbl="bgShp" presStyleIdx="0" presStyleCnt="3"/>
      <dgm:spPr/>
    </dgm:pt>
    <dgm:pt modelId="{2ABB7C25-2491-45CD-BABE-8B82AEFC1A6A}" type="pres">
      <dgm:prSet presAssocID="{20381312-F136-4DDE-ABB2-254AC295C4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FAAF186-4035-47FB-98B9-153A53B9186B}" type="pres">
      <dgm:prSet presAssocID="{20381312-F136-4DDE-ABB2-254AC295C469}" presName="spaceRect" presStyleCnt="0"/>
      <dgm:spPr/>
    </dgm:pt>
    <dgm:pt modelId="{86498A4D-80AC-4C64-A80E-1746320F3B5A}" type="pres">
      <dgm:prSet presAssocID="{20381312-F136-4DDE-ABB2-254AC295C469}" presName="parTx" presStyleLbl="revTx" presStyleIdx="0" presStyleCnt="3">
        <dgm:presLayoutVars>
          <dgm:chMax val="0"/>
          <dgm:chPref val="0"/>
        </dgm:presLayoutVars>
      </dgm:prSet>
      <dgm:spPr/>
    </dgm:pt>
    <dgm:pt modelId="{D418FDCA-AE8A-4CA3-9097-AA4F58D803B9}" type="pres">
      <dgm:prSet presAssocID="{CD36EC53-BE3B-4E4D-B006-DB4090962BAC}" presName="sibTrans" presStyleCnt="0"/>
      <dgm:spPr/>
    </dgm:pt>
    <dgm:pt modelId="{30FE6BE6-D521-4ADF-BAAD-90D8F7AF0703}" type="pres">
      <dgm:prSet presAssocID="{166AF088-61EB-4470-88EB-CED90AB71AA5}" presName="compNode" presStyleCnt="0"/>
      <dgm:spPr/>
    </dgm:pt>
    <dgm:pt modelId="{CBCC7853-9810-4048-B253-2D8CA974661B}" type="pres">
      <dgm:prSet presAssocID="{166AF088-61EB-4470-88EB-CED90AB71AA5}" presName="bgRect" presStyleLbl="bgShp" presStyleIdx="1" presStyleCnt="3"/>
      <dgm:spPr/>
    </dgm:pt>
    <dgm:pt modelId="{9AB8836D-BA83-4C1A-BD44-7995BDCC5A9B}" type="pres">
      <dgm:prSet presAssocID="{166AF088-61EB-4470-88EB-CED90AB71A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32B3FE-F129-45F6-8272-12B550AB6E61}" type="pres">
      <dgm:prSet presAssocID="{166AF088-61EB-4470-88EB-CED90AB71AA5}" presName="spaceRect" presStyleCnt="0"/>
      <dgm:spPr/>
    </dgm:pt>
    <dgm:pt modelId="{BCA8C1CB-436D-4BB1-9B08-299A70A50E1F}" type="pres">
      <dgm:prSet presAssocID="{166AF088-61EB-4470-88EB-CED90AB71AA5}" presName="parTx" presStyleLbl="revTx" presStyleIdx="1" presStyleCnt="3">
        <dgm:presLayoutVars>
          <dgm:chMax val="0"/>
          <dgm:chPref val="0"/>
        </dgm:presLayoutVars>
      </dgm:prSet>
      <dgm:spPr/>
    </dgm:pt>
    <dgm:pt modelId="{E4C838F2-5FB7-4DE9-B6B4-447B37C517C1}" type="pres">
      <dgm:prSet presAssocID="{2B41AEBE-C1EA-4BC2-A68B-7A861EC6FA90}" presName="sibTrans" presStyleCnt="0"/>
      <dgm:spPr/>
    </dgm:pt>
    <dgm:pt modelId="{421B4E32-5E8F-4568-AE18-BD8E05D5D590}" type="pres">
      <dgm:prSet presAssocID="{C3CD00AC-9B95-43F3-B7DF-58FEC7C400F4}" presName="compNode" presStyleCnt="0"/>
      <dgm:spPr/>
    </dgm:pt>
    <dgm:pt modelId="{541B2F38-CF42-4367-B833-333D8ABC812C}" type="pres">
      <dgm:prSet presAssocID="{C3CD00AC-9B95-43F3-B7DF-58FEC7C400F4}" presName="bgRect" presStyleLbl="bgShp" presStyleIdx="2" presStyleCnt="3"/>
      <dgm:spPr/>
    </dgm:pt>
    <dgm:pt modelId="{99D50DD8-56C1-4FFE-A73C-21F819BA540C}" type="pres">
      <dgm:prSet presAssocID="{C3CD00AC-9B95-43F3-B7DF-58FEC7C40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3A339D-B102-43A9-9C6C-36B17C6B7D53}" type="pres">
      <dgm:prSet presAssocID="{C3CD00AC-9B95-43F3-B7DF-58FEC7C400F4}" presName="spaceRect" presStyleCnt="0"/>
      <dgm:spPr/>
    </dgm:pt>
    <dgm:pt modelId="{0CB8AF18-0CE5-494D-A269-19A173096099}" type="pres">
      <dgm:prSet presAssocID="{C3CD00AC-9B95-43F3-B7DF-58FEC7C400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017617-E98E-C547-A6A5-ACB514AC2EC0}" type="presOf" srcId="{2E370ECF-4DF5-4877-B353-96431FB7BEDD}" destId="{34B061D7-7FE5-43A1-A8D4-A3FE48C1AC36}" srcOrd="0" destOrd="0" presId="urn:microsoft.com/office/officeart/2018/2/layout/IconVerticalSolidList"/>
    <dgm:cxn modelId="{5A4C9D25-B7E9-45A3-8D1D-457551886325}" srcId="{2E370ECF-4DF5-4877-B353-96431FB7BEDD}" destId="{C3CD00AC-9B95-43F3-B7DF-58FEC7C400F4}" srcOrd="2" destOrd="0" parTransId="{1E8A1A2A-A4ED-45BA-8603-84E4779C544F}" sibTransId="{40D3D1F3-B9CB-468D-99C5-C5BD90134C9D}"/>
    <dgm:cxn modelId="{65D7276A-71E1-461E-8876-25CB3C31EA36}" srcId="{2E370ECF-4DF5-4877-B353-96431FB7BEDD}" destId="{20381312-F136-4DDE-ABB2-254AC295C469}" srcOrd="0" destOrd="0" parTransId="{C20889D3-B57D-4EEC-99CF-E054BF111B56}" sibTransId="{CD36EC53-BE3B-4E4D-B006-DB4090962BAC}"/>
    <dgm:cxn modelId="{C328CA7D-AD6E-CD4B-B2E3-9745C105D267}" type="presOf" srcId="{C3CD00AC-9B95-43F3-B7DF-58FEC7C400F4}" destId="{0CB8AF18-0CE5-494D-A269-19A173096099}" srcOrd="0" destOrd="0" presId="urn:microsoft.com/office/officeart/2018/2/layout/IconVerticalSolidList"/>
    <dgm:cxn modelId="{495B027E-2580-9F41-803E-0ED496F492DD}" type="presOf" srcId="{166AF088-61EB-4470-88EB-CED90AB71AA5}" destId="{BCA8C1CB-436D-4BB1-9B08-299A70A50E1F}" srcOrd="0" destOrd="0" presId="urn:microsoft.com/office/officeart/2018/2/layout/IconVerticalSolidList"/>
    <dgm:cxn modelId="{089720A6-BADA-AE42-81E8-3572383CAAAA}" type="presOf" srcId="{20381312-F136-4DDE-ABB2-254AC295C469}" destId="{86498A4D-80AC-4C64-A80E-1746320F3B5A}" srcOrd="0" destOrd="0" presId="urn:microsoft.com/office/officeart/2018/2/layout/IconVerticalSolidList"/>
    <dgm:cxn modelId="{FE96B1CF-6257-4C09-B447-59B5AC79BC84}" srcId="{2E370ECF-4DF5-4877-B353-96431FB7BEDD}" destId="{166AF088-61EB-4470-88EB-CED90AB71AA5}" srcOrd="1" destOrd="0" parTransId="{A591F8F6-9E32-4452-B21E-5F77DD9DDF34}" sibTransId="{2B41AEBE-C1EA-4BC2-A68B-7A861EC6FA90}"/>
    <dgm:cxn modelId="{284B7493-659F-9B42-831C-678A0FC7A00B}" type="presParOf" srcId="{34B061D7-7FE5-43A1-A8D4-A3FE48C1AC36}" destId="{82D7531A-7431-4767-B279-5825F0454765}" srcOrd="0" destOrd="0" presId="urn:microsoft.com/office/officeart/2018/2/layout/IconVerticalSolidList"/>
    <dgm:cxn modelId="{F64C6F54-C3ED-D947-8150-6770F107A01A}" type="presParOf" srcId="{82D7531A-7431-4767-B279-5825F0454765}" destId="{60029151-D942-4F77-AA18-64A67A7E4BF6}" srcOrd="0" destOrd="0" presId="urn:microsoft.com/office/officeart/2018/2/layout/IconVerticalSolidList"/>
    <dgm:cxn modelId="{F90C2B47-6292-8B49-9D25-1F97D02F295B}" type="presParOf" srcId="{82D7531A-7431-4767-B279-5825F0454765}" destId="{2ABB7C25-2491-45CD-BABE-8B82AEFC1A6A}" srcOrd="1" destOrd="0" presId="urn:microsoft.com/office/officeart/2018/2/layout/IconVerticalSolidList"/>
    <dgm:cxn modelId="{491AEA83-B09B-B747-8625-6A611F2DDE31}" type="presParOf" srcId="{82D7531A-7431-4767-B279-5825F0454765}" destId="{EFAAF186-4035-47FB-98B9-153A53B9186B}" srcOrd="2" destOrd="0" presId="urn:microsoft.com/office/officeart/2018/2/layout/IconVerticalSolidList"/>
    <dgm:cxn modelId="{083B340E-7F43-394E-8B97-C9A12561E6F0}" type="presParOf" srcId="{82D7531A-7431-4767-B279-5825F0454765}" destId="{86498A4D-80AC-4C64-A80E-1746320F3B5A}" srcOrd="3" destOrd="0" presId="urn:microsoft.com/office/officeart/2018/2/layout/IconVerticalSolidList"/>
    <dgm:cxn modelId="{1C52B3BD-2D86-E346-BEA1-A4A8DF7847CC}" type="presParOf" srcId="{34B061D7-7FE5-43A1-A8D4-A3FE48C1AC36}" destId="{D418FDCA-AE8A-4CA3-9097-AA4F58D803B9}" srcOrd="1" destOrd="0" presId="urn:microsoft.com/office/officeart/2018/2/layout/IconVerticalSolidList"/>
    <dgm:cxn modelId="{692701AB-4C80-2B42-AA8F-40B53DBBCAB2}" type="presParOf" srcId="{34B061D7-7FE5-43A1-A8D4-A3FE48C1AC36}" destId="{30FE6BE6-D521-4ADF-BAAD-90D8F7AF0703}" srcOrd="2" destOrd="0" presId="urn:microsoft.com/office/officeart/2018/2/layout/IconVerticalSolidList"/>
    <dgm:cxn modelId="{E4814983-726B-5E4D-8A08-DF9E4E8B7413}" type="presParOf" srcId="{30FE6BE6-D521-4ADF-BAAD-90D8F7AF0703}" destId="{CBCC7853-9810-4048-B253-2D8CA974661B}" srcOrd="0" destOrd="0" presId="urn:microsoft.com/office/officeart/2018/2/layout/IconVerticalSolidList"/>
    <dgm:cxn modelId="{359F810C-5DF9-234E-9907-4639BB59330D}" type="presParOf" srcId="{30FE6BE6-D521-4ADF-BAAD-90D8F7AF0703}" destId="{9AB8836D-BA83-4C1A-BD44-7995BDCC5A9B}" srcOrd="1" destOrd="0" presId="urn:microsoft.com/office/officeart/2018/2/layout/IconVerticalSolidList"/>
    <dgm:cxn modelId="{662C5CE3-B6CE-F947-A83B-42E87CDC2BBD}" type="presParOf" srcId="{30FE6BE6-D521-4ADF-BAAD-90D8F7AF0703}" destId="{FB32B3FE-F129-45F6-8272-12B550AB6E61}" srcOrd="2" destOrd="0" presId="urn:microsoft.com/office/officeart/2018/2/layout/IconVerticalSolidList"/>
    <dgm:cxn modelId="{D07AC47D-323E-414C-A61F-77191050BA41}" type="presParOf" srcId="{30FE6BE6-D521-4ADF-BAAD-90D8F7AF0703}" destId="{BCA8C1CB-436D-4BB1-9B08-299A70A50E1F}" srcOrd="3" destOrd="0" presId="urn:microsoft.com/office/officeart/2018/2/layout/IconVerticalSolidList"/>
    <dgm:cxn modelId="{1BBBF47B-5FBE-914D-9CE5-66BC94AC5D75}" type="presParOf" srcId="{34B061D7-7FE5-43A1-A8D4-A3FE48C1AC36}" destId="{E4C838F2-5FB7-4DE9-B6B4-447B37C517C1}" srcOrd="3" destOrd="0" presId="urn:microsoft.com/office/officeart/2018/2/layout/IconVerticalSolidList"/>
    <dgm:cxn modelId="{5DE7EC63-33B6-654B-9B46-6FC6625AF72D}" type="presParOf" srcId="{34B061D7-7FE5-43A1-A8D4-A3FE48C1AC36}" destId="{421B4E32-5E8F-4568-AE18-BD8E05D5D590}" srcOrd="4" destOrd="0" presId="urn:microsoft.com/office/officeart/2018/2/layout/IconVerticalSolidList"/>
    <dgm:cxn modelId="{CDC37D80-34B9-5C41-967E-62B001E1B920}" type="presParOf" srcId="{421B4E32-5E8F-4568-AE18-BD8E05D5D590}" destId="{541B2F38-CF42-4367-B833-333D8ABC812C}" srcOrd="0" destOrd="0" presId="urn:microsoft.com/office/officeart/2018/2/layout/IconVerticalSolidList"/>
    <dgm:cxn modelId="{AAD31034-56B2-F14F-B0C1-69446F3DFF78}" type="presParOf" srcId="{421B4E32-5E8F-4568-AE18-BD8E05D5D590}" destId="{99D50DD8-56C1-4FFE-A73C-21F819BA540C}" srcOrd="1" destOrd="0" presId="urn:microsoft.com/office/officeart/2018/2/layout/IconVerticalSolidList"/>
    <dgm:cxn modelId="{61DCD19D-854D-C646-91D0-BC0A7D8824F1}" type="presParOf" srcId="{421B4E32-5E8F-4568-AE18-BD8E05D5D590}" destId="{773A339D-B102-43A9-9C6C-36B17C6B7D53}" srcOrd="2" destOrd="0" presId="urn:microsoft.com/office/officeart/2018/2/layout/IconVerticalSolidList"/>
    <dgm:cxn modelId="{B948199F-E1B1-BD41-9234-C0E492ABDB8E}" type="presParOf" srcId="{421B4E32-5E8F-4568-AE18-BD8E05D5D590}" destId="{0CB8AF18-0CE5-494D-A269-19A173096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BF8B1-B00D-43AA-9A9D-49EE5252B0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E7680D-6652-4DA5-AFD6-BF7834CDAF28}">
      <dgm:prSet/>
      <dgm:spPr/>
      <dgm:t>
        <a:bodyPr/>
        <a:lstStyle/>
        <a:p>
          <a:r>
            <a:rPr lang="en-US" b="0" i="0"/>
            <a:t>1. Scrape text data from the web</a:t>
          </a:r>
          <a:endParaRPr lang="en-US"/>
        </a:p>
      </dgm:t>
    </dgm:pt>
    <dgm:pt modelId="{6FF5B8B0-F504-49F7-801D-279DA7AB762D}" type="parTrans" cxnId="{929B3160-D64D-43C1-AFA4-45BBC059C87D}">
      <dgm:prSet/>
      <dgm:spPr/>
      <dgm:t>
        <a:bodyPr/>
        <a:lstStyle/>
        <a:p>
          <a:endParaRPr lang="en-US"/>
        </a:p>
      </dgm:t>
    </dgm:pt>
    <dgm:pt modelId="{AF5C0BF3-3804-48F3-99C4-7303725327F5}" type="sibTrans" cxnId="{929B3160-D64D-43C1-AFA4-45BBC059C87D}">
      <dgm:prSet/>
      <dgm:spPr/>
      <dgm:t>
        <a:bodyPr/>
        <a:lstStyle/>
        <a:p>
          <a:endParaRPr lang="en-US"/>
        </a:p>
      </dgm:t>
    </dgm:pt>
    <dgm:pt modelId="{56707028-14A8-433F-BF52-201ABF094BA8}">
      <dgm:prSet/>
      <dgm:spPr/>
      <dgm:t>
        <a:bodyPr/>
        <a:lstStyle/>
        <a:p>
          <a:r>
            <a:rPr lang="en-US" b="0" i="0"/>
            <a:t>2. Process our texts</a:t>
          </a:r>
          <a:endParaRPr lang="en-US"/>
        </a:p>
      </dgm:t>
    </dgm:pt>
    <dgm:pt modelId="{3CCC11CE-2970-480B-ADDD-26180D1B93E1}" type="parTrans" cxnId="{3B4C8F9F-FCED-44FC-BC88-904B261E47F1}">
      <dgm:prSet/>
      <dgm:spPr/>
      <dgm:t>
        <a:bodyPr/>
        <a:lstStyle/>
        <a:p>
          <a:endParaRPr lang="en-US"/>
        </a:p>
      </dgm:t>
    </dgm:pt>
    <dgm:pt modelId="{371D1B1C-9CA8-4786-A346-A6EB98C6A4D7}" type="sibTrans" cxnId="{3B4C8F9F-FCED-44FC-BC88-904B261E47F1}">
      <dgm:prSet/>
      <dgm:spPr/>
      <dgm:t>
        <a:bodyPr/>
        <a:lstStyle/>
        <a:p>
          <a:endParaRPr lang="en-US"/>
        </a:p>
      </dgm:t>
    </dgm:pt>
    <dgm:pt modelId="{AB371CE1-424F-40A5-9FCA-40FB799BF79C}">
      <dgm:prSet/>
      <dgm:spPr/>
      <dgm:t>
        <a:bodyPr/>
        <a:lstStyle/>
        <a:p>
          <a:r>
            <a:rPr lang="en-US" b="0" i="0"/>
            <a:t>3. Latent Dirichlet Allocation to extract and assign topics</a:t>
          </a:r>
          <a:endParaRPr lang="en-US"/>
        </a:p>
      </dgm:t>
    </dgm:pt>
    <dgm:pt modelId="{951DD46F-1711-46E1-A20F-1C6E64F73B2C}" type="parTrans" cxnId="{57CF04E5-DBE9-4FFB-AEFB-9FB3C936DB2E}">
      <dgm:prSet/>
      <dgm:spPr/>
      <dgm:t>
        <a:bodyPr/>
        <a:lstStyle/>
        <a:p>
          <a:endParaRPr lang="en-US"/>
        </a:p>
      </dgm:t>
    </dgm:pt>
    <dgm:pt modelId="{E0300359-9CD0-4EA9-941B-664BBA48BC33}" type="sibTrans" cxnId="{57CF04E5-DBE9-4FFB-AEFB-9FB3C936DB2E}">
      <dgm:prSet/>
      <dgm:spPr/>
      <dgm:t>
        <a:bodyPr/>
        <a:lstStyle/>
        <a:p>
          <a:endParaRPr lang="en-US"/>
        </a:p>
      </dgm:t>
    </dgm:pt>
    <dgm:pt modelId="{AF4A1B7F-2F3E-4FD1-A57A-ABB548171EFA}">
      <dgm:prSet/>
      <dgm:spPr/>
      <dgm:t>
        <a:bodyPr/>
        <a:lstStyle/>
        <a:p>
          <a:r>
            <a:rPr lang="en-US" b="0" i="0"/>
            <a:t>4. ML classifiers trained on text data to classify Topics</a:t>
          </a:r>
          <a:endParaRPr lang="en-US"/>
        </a:p>
      </dgm:t>
    </dgm:pt>
    <dgm:pt modelId="{CDFE8FEF-F600-4264-A483-E96053F51234}" type="parTrans" cxnId="{D49E1232-3DB0-49C4-BB39-0957AE1D3E7B}">
      <dgm:prSet/>
      <dgm:spPr/>
      <dgm:t>
        <a:bodyPr/>
        <a:lstStyle/>
        <a:p>
          <a:endParaRPr lang="en-US"/>
        </a:p>
      </dgm:t>
    </dgm:pt>
    <dgm:pt modelId="{F8DA4EC9-0CBE-4742-BF97-46B115BA0261}" type="sibTrans" cxnId="{D49E1232-3DB0-49C4-BB39-0957AE1D3E7B}">
      <dgm:prSet/>
      <dgm:spPr/>
      <dgm:t>
        <a:bodyPr/>
        <a:lstStyle/>
        <a:p>
          <a:endParaRPr lang="en-US"/>
        </a:p>
      </dgm:t>
    </dgm:pt>
    <dgm:pt modelId="{FE864F7D-4934-4A42-A10E-1E7809C1CEB7}">
      <dgm:prSet/>
      <dgm:spPr/>
      <dgm:t>
        <a:bodyPr/>
        <a:lstStyle/>
        <a:p>
          <a:r>
            <a:rPr lang="en-US" b="0" i="0"/>
            <a:t>5. Model text to Extract Sentiments and Aspects</a:t>
          </a:r>
          <a:endParaRPr lang="en-US"/>
        </a:p>
      </dgm:t>
    </dgm:pt>
    <dgm:pt modelId="{1509756F-ED73-490E-87D5-9BC01C6B9469}" type="parTrans" cxnId="{1EBE0711-191B-451F-B81D-AA5D0E07D4C2}">
      <dgm:prSet/>
      <dgm:spPr/>
      <dgm:t>
        <a:bodyPr/>
        <a:lstStyle/>
        <a:p>
          <a:endParaRPr lang="en-US"/>
        </a:p>
      </dgm:t>
    </dgm:pt>
    <dgm:pt modelId="{DC2E60FF-7958-4623-B636-EFDD28CF6672}" type="sibTrans" cxnId="{1EBE0711-191B-451F-B81D-AA5D0E07D4C2}">
      <dgm:prSet/>
      <dgm:spPr/>
      <dgm:t>
        <a:bodyPr/>
        <a:lstStyle/>
        <a:p>
          <a:endParaRPr lang="en-US"/>
        </a:p>
      </dgm:t>
    </dgm:pt>
    <dgm:pt modelId="{4969E8F7-905F-4419-80AB-0CD7BD7AD8D0}">
      <dgm:prSet/>
      <dgm:spPr/>
      <dgm:t>
        <a:bodyPr/>
        <a:lstStyle/>
        <a:p>
          <a:r>
            <a:rPr lang="en-US" b="0" i="0"/>
            <a:t>6. Assign aspects and sentiments to topics</a:t>
          </a:r>
          <a:endParaRPr lang="en-US"/>
        </a:p>
      </dgm:t>
    </dgm:pt>
    <dgm:pt modelId="{4F4E9747-5DA9-4B75-AC58-B36CABDEC294}" type="parTrans" cxnId="{72173AAC-5673-497F-937D-A8732C16E2A1}">
      <dgm:prSet/>
      <dgm:spPr/>
      <dgm:t>
        <a:bodyPr/>
        <a:lstStyle/>
        <a:p>
          <a:endParaRPr lang="en-US"/>
        </a:p>
      </dgm:t>
    </dgm:pt>
    <dgm:pt modelId="{2CB630FE-62F7-4B97-A9AC-B033186EC5DF}" type="sibTrans" cxnId="{72173AAC-5673-497F-937D-A8732C16E2A1}">
      <dgm:prSet/>
      <dgm:spPr/>
      <dgm:t>
        <a:bodyPr/>
        <a:lstStyle/>
        <a:p>
          <a:endParaRPr lang="en-US"/>
        </a:p>
      </dgm:t>
    </dgm:pt>
    <dgm:pt modelId="{B4345FC8-86CF-42BC-B8CB-397F65092B36}">
      <dgm:prSet/>
      <dgm:spPr/>
      <dgm:t>
        <a:bodyPr/>
        <a:lstStyle/>
        <a:p>
          <a:r>
            <a:rPr lang="en-US" b="0" i="0"/>
            <a:t>7. Matplotlib and Seaborn to Visualize results</a:t>
          </a:r>
          <a:endParaRPr lang="en-US"/>
        </a:p>
      </dgm:t>
    </dgm:pt>
    <dgm:pt modelId="{BA81D847-58BD-4362-A9F4-8FAFDD4C43D1}" type="parTrans" cxnId="{9687B1B3-174E-4A7C-8D98-E1C4D0F3F3BF}">
      <dgm:prSet/>
      <dgm:spPr/>
      <dgm:t>
        <a:bodyPr/>
        <a:lstStyle/>
        <a:p>
          <a:endParaRPr lang="en-US"/>
        </a:p>
      </dgm:t>
    </dgm:pt>
    <dgm:pt modelId="{923BF58A-96A0-4AC5-A013-FCA5EF779BDD}" type="sibTrans" cxnId="{9687B1B3-174E-4A7C-8D98-E1C4D0F3F3BF}">
      <dgm:prSet/>
      <dgm:spPr/>
      <dgm:t>
        <a:bodyPr/>
        <a:lstStyle/>
        <a:p>
          <a:endParaRPr lang="en-US"/>
        </a:p>
      </dgm:t>
    </dgm:pt>
    <dgm:pt modelId="{C2D3B056-F809-054D-8A20-33341EB8FACD}" type="pres">
      <dgm:prSet presAssocID="{C83BF8B1-B00D-43AA-9A9D-49EE5252B0B2}" presName="Name0" presStyleCnt="0">
        <dgm:presLayoutVars>
          <dgm:dir/>
          <dgm:resizeHandles val="exact"/>
        </dgm:presLayoutVars>
      </dgm:prSet>
      <dgm:spPr/>
    </dgm:pt>
    <dgm:pt modelId="{257C4952-C225-C94D-ADBF-6D056037E307}" type="pres">
      <dgm:prSet presAssocID="{E8E7680D-6652-4DA5-AFD6-BF7834CDAF28}" presName="node" presStyleLbl="node1" presStyleIdx="0" presStyleCnt="7">
        <dgm:presLayoutVars>
          <dgm:bulletEnabled val="1"/>
        </dgm:presLayoutVars>
      </dgm:prSet>
      <dgm:spPr/>
    </dgm:pt>
    <dgm:pt modelId="{B0F26E6E-C150-EA42-8381-F47E85FE0052}" type="pres">
      <dgm:prSet presAssocID="{AF5C0BF3-3804-48F3-99C4-7303725327F5}" presName="sibTrans" presStyleLbl="sibTrans1D1" presStyleIdx="0" presStyleCnt="6"/>
      <dgm:spPr/>
    </dgm:pt>
    <dgm:pt modelId="{D0F697BE-26B1-8846-9433-51BB56226561}" type="pres">
      <dgm:prSet presAssocID="{AF5C0BF3-3804-48F3-99C4-7303725327F5}" presName="connectorText" presStyleLbl="sibTrans1D1" presStyleIdx="0" presStyleCnt="6"/>
      <dgm:spPr/>
    </dgm:pt>
    <dgm:pt modelId="{BDC4578F-0A85-9E4F-BFF3-1AAA0442B096}" type="pres">
      <dgm:prSet presAssocID="{56707028-14A8-433F-BF52-201ABF094BA8}" presName="node" presStyleLbl="node1" presStyleIdx="1" presStyleCnt="7">
        <dgm:presLayoutVars>
          <dgm:bulletEnabled val="1"/>
        </dgm:presLayoutVars>
      </dgm:prSet>
      <dgm:spPr/>
    </dgm:pt>
    <dgm:pt modelId="{DF13482B-CDB8-CF43-9861-68F3C016930B}" type="pres">
      <dgm:prSet presAssocID="{371D1B1C-9CA8-4786-A346-A6EB98C6A4D7}" presName="sibTrans" presStyleLbl="sibTrans1D1" presStyleIdx="1" presStyleCnt="6"/>
      <dgm:spPr/>
    </dgm:pt>
    <dgm:pt modelId="{7D708325-057E-5546-8F9C-EC7900C39097}" type="pres">
      <dgm:prSet presAssocID="{371D1B1C-9CA8-4786-A346-A6EB98C6A4D7}" presName="connectorText" presStyleLbl="sibTrans1D1" presStyleIdx="1" presStyleCnt="6"/>
      <dgm:spPr/>
    </dgm:pt>
    <dgm:pt modelId="{B724BF60-7415-254C-AA37-5FB1707C2FB1}" type="pres">
      <dgm:prSet presAssocID="{AB371CE1-424F-40A5-9FCA-40FB799BF79C}" presName="node" presStyleLbl="node1" presStyleIdx="2" presStyleCnt="7">
        <dgm:presLayoutVars>
          <dgm:bulletEnabled val="1"/>
        </dgm:presLayoutVars>
      </dgm:prSet>
      <dgm:spPr/>
    </dgm:pt>
    <dgm:pt modelId="{14A6FC68-BCC7-5241-9B70-D6E104CA580C}" type="pres">
      <dgm:prSet presAssocID="{E0300359-9CD0-4EA9-941B-664BBA48BC33}" presName="sibTrans" presStyleLbl="sibTrans1D1" presStyleIdx="2" presStyleCnt="6"/>
      <dgm:spPr/>
    </dgm:pt>
    <dgm:pt modelId="{056BF114-8635-8149-89AF-7FC508F52962}" type="pres">
      <dgm:prSet presAssocID="{E0300359-9CD0-4EA9-941B-664BBA48BC33}" presName="connectorText" presStyleLbl="sibTrans1D1" presStyleIdx="2" presStyleCnt="6"/>
      <dgm:spPr/>
    </dgm:pt>
    <dgm:pt modelId="{4503E33E-036A-A14F-B47D-8D32ABD748D1}" type="pres">
      <dgm:prSet presAssocID="{AF4A1B7F-2F3E-4FD1-A57A-ABB548171EFA}" presName="node" presStyleLbl="node1" presStyleIdx="3" presStyleCnt="7">
        <dgm:presLayoutVars>
          <dgm:bulletEnabled val="1"/>
        </dgm:presLayoutVars>
      </dgm:prSet>
      <dgm:spPr/>
    </dgm:pt>
    <dgm:pt modelId="{CE161350-9F22-794D-8854-8B4333D81828}" type="pres">
      <dgm:prSet presAssocID="{F8DA4EC9-0CBE-4742-BF97-46B115BA0261}" presName="sibTrans" presStyleLbl="sibTrans1D1" presStyleIdx="3" presStyleCnt="6"/>
      <dgm:spPr/>
    </dgm:pt>
    <dgm:pt modelId="{4E9029C3-5A2A-9E43-926F-A33EEE77B448}" type="pres">
      <dgm:prSet presAssocID="{F8DA4EC9-0CBE-4742-BF97-46B115BA0261}" presName="connectorText" presStyleLbl="sibTrans1D1" presStyleIdx="3" presStyleCnt="6"/>
      <dgm:spPr/>
    </dgm:pt>
    <dgm:pt modelId="{4D8C729E-35D4-C244-8366-FDA1C179F2DB}" type="pres">
      <dgm:prSet presAssocID="{FE864F7D-4934-4A42-A10E-1E7809C1CEB7}" presName="node" presStyleLbl="node1" presStyleIdx="4" presStyleCnt="7">
        <dgm:presLayoutVars>
          <dgm:bulletEnabled val="1"/>
        </dgm:presLayoutVars>
      </dgm:prSet>
      <dgm:spPr/>
    </dgm:pt>
    <dgm:pt modelId="{4FF738B3-5988-CC44-A8A4-BCED1752DEA1}" type="pres">
      <dgm:prSet presAssocID="{DC2E60FF-7958-4623-B636-EFDD28CF6672}" presName="sibTrans" presStyleLbl="sibTrans1D1" presStyleIdx="4" presStyleCnt="6"/>
      <dgm:spPr/>
    </dgm:pt>
    <dgm:pt modelId="{CA274D51-7BB7-DC49-88FD-0415FD12B689}" type="pres">
      <dgm:prSet presAssocID="{DC2E60FF-7958-4623-B636-EFDD28CF6672}" presName="connectorText" presStyleLbl="sibTrans1D1" presStyleIdx="4" presStyleCnt="6"/>
      <dgm:spPr/>
    </dgm:pt>
    <dgm:pt modelId="{2882B67C-B1BA-614F-BB71-F86DDC87143A}" type="pres">
      <dgm:prSet presAssocID="{4969E8F7-905F-4419-80AB-0CD7BD7AD8D0}" presName="node" presStyleLbl="node1" presStyleIdx="5" presStyleCnt="7">
        <dgm:presLayoutVars>
          <dgm:bulletEnabled val="1"/>
        </dgm:presLayoutVars>
      </dgm:prSet>
      <dgm:spPr/>
    </dgm:pt>
    <dgm:pt modelId="{5CCAE756-397F-704E-B794-A2CE57D936CF}" type="pres">
      <dgm:prSet presAssocID="{2CB630FE-62F7-4B97-A9AC-B033186EC5DF}" presName="sibTrans" presStyleLbl="sibTrans1D1" presStyleIdx="5" presStyleCnt="6"/>
      <dgm:spPr/>
    </dgm:pt>
    <dgm:pt modelId="{106A05F6-7E17-A74D-BA54-07F90FA23BF9}" type="pres">
      <dgm:prSet presAssocID="{2CB630FE-62F7-4B97-A9AC-B033186EC5DF}" presName="connectorText" presStyleLbl="sibTrans1D1" presStyleIdx="5" presStyleCnt="6"/>
      <dgm:spPr/>
    </dgm:pt>
    <dgm:pt modelId="{1B172FD2-44BD-F648-A8BA-CBBE0022F630}" type="pres">
      <dgm:prSet presAssocID="{B4345FC8-86CF-42BC-B8CB-397F65092B36}" presName="node" presStyleLbl="node1" presStyleIdx="6" presStyleCnt="7">
        <dgm:presLayoutVars>
          <dgm:bulletEnabled val="1"/>
        </dgm:presLayoutVars>
      </dgm:prSet>
      <dgm:spPr/>
    </dgm:pt>
  </dgm:ptLst>
  <dgm:cxnLst>
    <dgm:cxn modelId="{F47D7D03-6117-B748-B54E-4A412B1EB499}" type="presOf" srcId="{E0300359-9CD0-4EA9-941B-664BBA48BC33}" destId="{14A6FC68-BCC7-5241-9B70-D6E104CA580C}" srcOrd="0" destOrd="0" presId="urn:microsoft.com/office/officeart/2016/7/layout/RepeatingBendingProcessNew"/>
    <dgm:cxn modelId="{F597A506-21DC-2C4B-A1B2-91FFAC97C363}" type="presOf" srcId="{F8DA4EC9-0CBE-4742-BF97-46B115BA0261}" destId="{4E9029C3-5A2A-9E43-926F-A33EEE77B448}" srcOrd="1" destOrd="0" presId="urn:microsoft.com/office/officeart/2016/7/layout/RepeatingBendingProcessNew"/>
    <dgm:cxn modelId="{1EBE0711-191B-451F-B81D-AA5D0E07D4C2}" srcId="{C83BF8B1-B00D-43AA-9A9D-49EE5252B0B2}" destId="{FE864F7D-4934-4A42-A10E-1E7809C1CEB7}" srcOrd="4" destOrd="0" parTransId="{1509756F-ED73-490E-87D5-9BC01C6B9469}" sibTransId="{DC2E60FF-7958-4623-B636-EFDD28CF6672}"/>
    <dgm:cxn modelId="{AB7C3D30-C559-0D49-92FD-4A33D61BDFCE}" type="presOf" srcId="{E0300359-9CD0-4EA9-941B-664BBA48BC33}" destId="{056BF114-8635-8149-89AF-7FC508F52962}" srcOrd="1" destOrd="0" presId="urn:microsoft.com/office/officeart/2016/7/layout/RepeatingBendingProcessNew"/>
    <dgm:cxn modelId="{D49E1232-3DB0-49C4-BB39-0957AE1D3E7B}" srcId="{C83BF8B1-B00D-43AA-9A9D-49EE5252B0B2}" destId="{AF4A1B7F-2F3E-4FD1-A57A-ABB548171EFA}" srcOrd="3" destOrd="0" parTransId="{CDFE8FEF-F600-4264-A483-E96053F51234}" sibTransId="{F8DA4EC9-0CBE-4742-BF97-46B115BA0261}"/>
    <dgm:cxn modelId="{F5038435-8D8C-8A49-83D8-92BF93E50F12}" type="presOf" srcId="{FE864F7D-4934-4A42-A10E-1E7809C1CEB7}" destId="{4D8C729E-35D4-C244-8366-FDA1C179F2DB}" srcOrd="0" destOrd="0" presId="urn:microsoft.com/office/officeart/2016/7/layout/RepeatingBendingProcessNew"/>
    <dgm:cxn modelId="{62597540-F939-CF4E-8B6E-4D3AEEB3BC8A}" type="presOf" srcId="{DC2E60FF-7958-4623-B636-EFDD28CF6672}" destId="{4FF738B3-5988-CC44-A8A4-BCED1752DEA1}" srcOrd="0" destOrd="0" presId="urn:microsoft.com/office/officeart/2016/7/layout/RepeatingBendingProcessNew"/>
    <dgm:cxn modelId="{86E50B44-85A9-104A-A0A4-CDC9D46316B3}" type="presOf" srcId="{4969E8F7-905F-4419-80AB-0CD7BD7AD8D0}" destId="{2882B67C-B1BA-614F-BB71-F86DDC87143A}" srcOrd="0" destOrd="0" presId="urn:microsoft.com/office/officeart/2016/7/layout/RepeatingBendingProcessNew"/>
    <dgm:cxn modelId="{AF524D45-C53D-2540-AC58-A0580CC57140}" type="presOf" srcId="{371D1B1C-9CA8-4786-A346-A6EB98C6A4D7}" destId="{7D708325-057E-5546-8F9C-EC7900C39097}" srcOrd="1" destOrd="0" presId="urn:microsoft.com/office/officeart/2016/7/layout/RepeatingBendingProcessNew"/>
    <dgm:cxn modelId="{A2B6354A-5FAC-2E48-AB05-45DA8ACF623F}" type="presOf" srcId="{AB371CE1-424F-40A5-9FCA-40FB799BF79C}" destId="{B724BF60-7415-254C-AA37-5FB1707C2FB1}" srcOrd="0" destOrd="0" presId="urn:microsoft.com/office/officeart/2016/7/layout/RepeatingBendingProcessNew"/>
    <dgm:cxn modelId="{9C36C35B-C06F-C746-9B0F-3DBFCCD2C828}" type="presOf" srcId="{AF5C0BF3-3804-48F3-99C4-7303725327F5}" destId="{B0F26E6E-C150-EA42-8381-F47E85FE0052}" srcOrd="0" destOrd="0" presId="urn:microsoft.com/office/officeart/2016/7/layout/RepeatingBendingProcessNew"/>
    <dgm:cxn modelId="{929B3160-D64D-43C1-AFA4-45BBC059C87D}" srcId="{C83BF8B1-B00D-43AA-9A9D-49EE5252B0B2}" destId="{E8E7680D-6652-4DA5-AFD6-BF7834CDAF28}" srcOrd="0" destOrd="0" parTransId="{6FF5B8B0-F504-49F7-801D-279DA7AB762D}" sibTransId="{AF5C0BF3-3804-48F3-99C4-7303725327F5}"/>
    <dgm:cxn modelId="{E0F16273-7394-DE4B-B9C9-DE7E7868CB23}" type="presOf" srcId="{AF5C0BF3-3804-48F3-99C4-7303725327F5}" destId="{D0F697BE-26B1-8846-9433-51BB56226561}" srcOrd="1" destOrd="0" presId="urn:microsoft.com/office/officeart/2016/7/layout/RepeatingBendingProcessNew"/>
    <dgm:cxn modelId="{4E155777-78CA-6748-8472-E846C774132F}" type="presOf" srcId="{56707028-14A8-433F-BF52-201ABF094BA8}" destId="{BDC4578F-0A85-9E4F-BFF3-1AAA0442B096}" srcOrd="0" destOrd="0" presId="urn:microsoft.com/office/officeart/2016/7/layout/RepeatingBendingProcessNew"/>
    <dgm:cxn modelId="{4565FF9E-BE11-1949-8DD3-A0A5F7183589}" type="presOf" srcId="{C83BF8B1-B00D-43AA-9A9D-49EE5252B0B2}" destId="{C2D3B056-F809-054D-8A20-33341EB8FACD}" srcOrd="0" destOrd="0" presId="urn:microsoft.com/office/officeart/2016/7/layout/RepeatingBendingProcessNew"/>
    <dgm:cxn modelId="{3B4C8F9F-FCED-44FC-BC88-904B261E47F1}" srcId="{C83BF8B1-B00D-43AA-9A9D-49EE5252B0B2}" destId="{56707028-14A8-433F-BF52-201ABF094BA8}" srcOrd="1" destOrd="0" parTransId="{3CCC11CE-2970-480B-ADDD-26180D1B93E1}" sibTransId="{371D1B1C-9CA8-4786-A346-A6EB98C6A4D7}"/>
    <dgm:cxn modelId="{72173AAC-5673-497F-937D-A8732C16E2A1}" srcId="{C83BF8B1-B00D-43AA-9A9D-49EE5252B0B2}" destId="{4969E8F7-905F-4419-80AB-0CD7BD7AD8D0}" srcOrd="5" destOrd="0" parTransId="{4F4E9747-5DA9-4B75-AC58-B36CABDEC294}" sibTransId="{2CB630FE-62F7-4B97-A9AC-B033186EC5DF}"/>
    <dgm:cxn modelId="{9687B1B3-174E-4A7C-8D98-E1C4D0F3F3BF}" srcId="{C83BF8B1-B00D-43AA-9A9D-49EE5252B0B2}" destId="{B4345FC8-86CF-42BC-B8CB-397F65092B36}" srcOrd="6" destOrd="0" parTransId="{BA81D847-58BD-4362-A9F4-8FAFDD4C43D1}" sibTransId="{923BF58A-96A0-4AC5-A013-FCA5EF779BDD}"/>
    <dgm:cxn modelId="{4E9E2BC7-CED4-5846-ABF8-C0C7BF8242D8}" type="presOf" srcId="{B4345FC8-86CF-42BC-B8CB-397F65092B36}" destId="{1B172FD2-44BD-F648-A8BA-CBBE0022F630}" srcOrd="0" destOrd="0" presId="urn:microsoft.com/office/officeart/2016/7/layout/RepeatingBendingProcessNew"/>
    <dgm:cxn modelId="{5D6C8BCA-E1B0-7B4D-B206-C645FC8AFCBA}" type="presOf" srcId="{2CB630FE-62F7-4B97-A9AC-B033186EC5DF}" destId="{5CCAE756-397F-704E-B794-A2CE57D936CF}" srcOrd="0" destOrd="0" presId="urn:microsoft.com/office/officeart/2016/7/layout/RepeatingBendingProcessNew"/>
    <dgm:cxn modelId="{1D9706CB-35E1-B449-A3BA-B5AECAE24F4B}" type="presOf" srcId="{371D1B1C-9CA8-4786-A346-A6EB98C6A4D7}" destId="{DF13482B-CDB8-CF43-9861-68F3C016930B}" srcOrd="0" destOrd="0" presId="urn:microsoft.com/office/officeart/2016/7/layout/RepeatingBendingProcessNew"/>
    <dgm:cxn modelId="{6607F1CF-6482-364B-8A6E-917C6359F7DF}" type="presOf" srcId="{E8E7680D-6652-4DA5-AFD6-BF7834CDAF28}" destId="{257C4952-C225-C94D-ADBF-6D056037E307}" srcOrd="0" destOrd="0" presId="urn:microsoft.com/office/officeart/2016/7/layout/RepeatingBendingProcessNew"/>
    <dgm:cxn modelId="{C908E2DD-4145-3644-88D2-6564DFB20D0A}" type="presOf" srcId="{F8DA4EC9-0CBE-4742-BF97-46B115BA0261}" destId="{CE161350-9F22-794D-8854-8B4333D81828}" srcOrd="0" destOrd="0" presId="urn:microsoft.com/office/officeart/2016/7/layout/RepeatingBendingProcessNew"/>
    <dgm:cxn modelId="{A0FFBDE2-61D1-8549-9D12-3C84790C855D}" type="presOf" srcId="{AF4A1B7F-2F3E-4FD1-A57A-ABB548171EFA}" destId="{4503E33E-036A-A14F-B47D-8D32ABD748D1}" srcOrd="0" destOrd="0" presId="urn:microsoft.com/office/officeart/2016/7/layout/RepeatingBendingProcessNew"/>
    <dgm:cxn modelId="{57CF04E5-DBE9-4FFB-AEFB-9FB3C936DB2E}" srcId="{C83BF8B1-B00D-43AA-9A9D-49EE5252B0B2}" destId="{AB371CE1-424F-40A5-9FCA-40FB799BF79C}" srcOrd="2" destOrd="0" parTransId="{951DD46F-1711-46E1-A20F-1C6E64F73B2C}" sibTransId="{E0300359-9CD0-4EA9-941B-664BBA48BC33}"/>
    <dgm:cxn modelId="{3F7270F6-B99F-C54E-8EF1-799DA9246B2A}" type="presOf" srcId="{2CB630FE-62F7-4B97-A9AC-B033186EC5DF}" destId="{106A05F6-7E17-A74D-BA54-07F90FA23BF9}" srcOrd="1" destOrd="0" presId="urn:microsoft.com/office/officeart/2016/7/layout/RepeatingBendingProcessNew"/>
    <dgm:cxn modelId="{AEA75AFF-FB4F-C643-940A-4F718B1F7FE9}" type="presOf" srcId="{DC2E60FF-7958-4623-B636-EFDD28CF6672}" destId="{CA274D51-7BB7-DC49-88FD-0415FD12B689}" srcOrd="1" destOrd="0" presId="urn:microsoft.com/office/officeart/2016/7/layout/RepeatingBendingProcessNew"/>
    <dgm:cxn modelId="{E3CD31A1-4AFF-224B-9BF7-60815CCEC04D}" type="presParOf" srcId="{C2D3B056-F809-054D-8A20-33341EB8FACD}" destId="{257C4952-C225-C94D-ADBF-6D056037E307}" srcOrd="0" destOrd="0" presId="urn:microsoft.com/office/officeart/2016/7/layout/RepeatingBendingProcessNew"/>
    <dgm:cxn modelId="{C6E78398-CFF7-F54A-AE66-A703458E98FA}" type="presParOf" srcId="{C2D3B056-F809-054D-8A20-33341EB8FACD}" destId="{B0F26E6E-C150-EA42-8381-F47E85FE0052}" srcOrd="1" destOrd="0" presId="urn:microsoft.com/office/officeart/2016/7/layout/RepeatingBendingProcessNew"/>
    <dgm:cxn modelId="{7B5143A5-CE88-5F4D-A365-6B5EC4C561AA}" type="presParOf" srcId="{B0F26E6E-C150-EA42-8381-F47E85FE0052}" destId="{D0F697BE-26B1-8846-9433-51BB56226561}" srcOrd="0" destOrd="0" presId="urn:microsoft.com/office/officeart/2016/7/layout/RepeatingBendingProcessNew"/>
    <dgm:cxn modelId="{9603507B-91CB-B14E-8AE3-A438199C91B4}" type="presParOf" srcId="{C2D3B056-F809-054D-8A20-33341EB8FACD}" destId="{BDC4578F-0A85-9E4F-BFF3-1AAA0442B096}" srcOrd="2" destOrd="0" presId="urn:microsoft.com/office/officeart/2016/7/layout/RepeatingBendingProcessNew"/>
    <dgm:cxn modelId="{8A3CD16A-B884-7843-A32D-5D3FF53F1531}" type="presParOf" srcId="{C2D3B056-F809-054D-8A20-33341EB8FACD}" destId="{DF13482B-CDB8-CF43-9861-68F3C016930B}" srcOrd="3" destOrd="0" presId="urn:microsoft.com/office/officeart/2016/7/layout/RepeatingBendingProcessNew"/>
    <dgm:cxn modelId="{4FAE7D5E-2CDD-D34C-B93F-2AFC42384B9D}" type="presParOf" srcId="{DF13482B-CDB8-CF43-9861-68F3C016930B}" destId="{7D708325-057E-5546-8F9C-EC7900C39097}" srcOrd="0" destOrd="0" presId="urn:microsoft.com/office/officeart/2016/7/layout/RepeatingBendingProcessNew"/>
    <dgm:cxn modelId="{03DAA764-039A-EE48-AB14-2201A19D40D0}" type="presParOf" srcId="{C2D3B056-F809-054D-8A20-33341EB8FACD}" destId="{B724BF60-7415-254C-AA37-5FB1707C2FB1}" srcOrd="4" destOrd="0" presId="urn:microsoft.com/office/officeart/2016/7/layout/RepeatingBendingProcessNew"/>
    <dgm:cxn modelId="{AB5562E7-D343-FE42-9E2E-97A3E66CE5F7}" type="presParOf" srcId="{C2D3B056-F809-054D-8A20-33341EB8FACD}" destId="{14A6FC68-BCC7-5241-9B70-D6E104CA580C}" srcOrd="5" destOrd="0" presId="urn:microsoft.com/office/officeart/2016/7/layout/RepeatingBendingProcessNew"/>
    <dgm:cxn modelId="{40FE89EA-F44E-D547-B2B2-541488C89746}" type="presParOf" srcId="{14A6FC68-BCC7-5241-9B70-D6E104CA580C}" destId="{056BF114-8635-8149-89AF-7FC508F52962}" srcOrd="0" destOrd="0" presId="urn:microsoft.com/office/officeart/2016/7/layout/RepeatingBendingProcessNew"/>
    <dgm:cxn modelId="{F7877946-924E-A047-BA7D-7C33364BA57E}" type="presParOf" srcId="{C2D3B056-F809-054D-8A20-33341EB8FACD}" destId="{4503E33E-036A-A14F-B47D-8D32ABD748D1}" srcOrd="6" destOrd="0" presId="urn:microsoft.com/office/officeart/2016/7/layout/RepeatingBendingProcessNew"/>
    <dgm:cxn modelId="{5F032105-F335-3F41-8A94-3EF588A4C7E8}" type="presParOf" srcId="{C2D3B056-F809-054D-8A20-33341EB8FACD}" destId="{CE161350-9F22-794D-8854-8B4333D81828}" srcOrd="7" destOrd="0" presId="urn:microsoft.com/office/officeart/2016/7/layout/RepeatingBendingProcessNew"/>
    <dgm:cxn modelId="{22F94B80-90B4-F44E-95A0-EBBE58F61F48}" type="presParOf" srcId="{CE161350-9F22-794D-8854-8B4333D81828}" destId="{4E9029C3-5A2A-9E43-926F-A33EEE77B448}" srcOrd="0" destOrd="0" presId="urn:microsoft.com/office/officeart/2016/7/layout/RepeatingBendingProcessNew"/>
    <dgm:cxn modelId="{85017CD1-66DE-8945-96F5-3189F1719009}" type="presParOf" srcId="{C2D3B056-F809-054D-8A20-33341EB8FACD}" destId="{4D8C729E-35D4-C244-8366-FDA1C179F2DB}" srcOrd="8" destOrd="0" presId="urn:microsoft.com/office/officeart/2016/7/layout/RepeatingBendingProcessNew"/>
    <dgm:cxn modelId="{2C669671-EE99-D148-B9E3-F94E8FAE3F6D}" type="presParOf" srcId="{C2D3B056-F809-054D-8A20-33341EB8FACD}" destId="{4FF738B3-5988-CC44-A8A4-BCED1752DEA1}" srcOrd="9" destOrd="0" presId="urn:microsoft.com/office/officeart/2016/7/layout/RepeatingBendingProcessNew"/>
    <dgm:cxn modelId="{455891F1-BBF8-2D47-904A-27D0B8B216A8}" type="presParOf" srcId="{4FF738B3-5988-CC44-A8A4-BCED1752DEA1}" destId="{CA274D51-7BB7-DC49-88FD-0415FD12B689}" srcOrd="0" destOrd="0" presId="urn:microsoft.com/office/officeart/2016/7/layout/RepeatingBendingProcessNew"/>
    <dgm:cxn modelId="{A9B43517-4815-214F-A5AD-A44A2EF79204}" type="presParOf" srcId="{C2D3B056-F809-054D-8A20-33341EB8FACD}" destId="{2882B67C-B1BA-614F-BB71-F86DDC87143A}" srcOrd="10" destOrd="0" presId="urn:microsoft.com/office/officeart/2016/7/layout/RepeatingBendingProcessNew"/>
    <dgm:cxn modelId="{3F95774D-C7AA-C843-A56D-24DC9C01368B}" type="presParOf" srcId="{C2D3B056-F809-054D-8A20-33341EB8FACD}" destId="{5CCAE756-397F-704E-B794-A2CE57D936CF}" srcOrd="11" destOrd="0" presId="urn:microsoft.com/office/officeart/2016/7/layout/RepeatingBendingProcessNew"/>
    <dgm:cxn modelId="{396516D1-B9FD-3041-A19C-DF72F027BC55}" type="presParOf" srcId="{5CCAE756-397F-704E-B794-A2CE57D936CF}" destId="{106A05F6-7E17-A74D-BA54-07F90FA23BF9}" srcOrd="0" destOrd="0" presId="urn:microsoft.com/office/officeart/2016/7/layout/RepeatingBendingProcessNew"/>
    <dgm:cxn modelId="{C17C0111-185E-E540-885E-F6D3450E66F0}" type="presParOf" srcId="{C2D3B056-F809-054D-8A20-33341EB8FACD}" destId="{1B172FD2-44BD-F648-A8BA-CBBE0022F63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5592F-4351-4957-9254-7CAFCC3E126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87B140-6EFF-471F-8BE2-20A7A755451F}">
      <dgm:prSet/>
      <dgm:spPr/>
      <dgm:t>
        <a:bodyPr/>
        <a:lstStyle/>
        <a:p>
          <a:r>
            <a:rPr lang="en-US"/>
            <a:t>1. Opinion Lexicon by Minqinq Hu and Bing Liu</a:t>
          </a:r>
        </a:p>
      </dgm:t>
    </dgm:pt>
    <dgm:pt modelId="{FAFB9031-2D91-4AAC-BB7B-890039FFAAC5}" type="parTrans" cxnId="{B7D41A01-4A29-4305-B406-38DE4D5B9CE2}">
      <dgm:prSet/>
      <dgm:spPr/>
      <dgm:t>
        <a:bodyPr/>
        <a:lstStyle/>
        <a:p>
          <a:endParaRPr lang="en-US"/>
        </a:p>
      </dgm:t>
    </dgm:pt>
    <dgm:pt modelId="{F5557BCA-736D-4719-A38A-5B47D8D3CB3F}" type="sibTrans" cxnId="{B7D41A01-4A29-4305-B406-38DE4D5B9CE2}">
      <dgm:prSet/>
      <dgm:spPr/>
      <dgm:t>
        <a:bodyPr/>
        <a:lstStyle/>
        <a:p>
          <a:endParaRPr lang="en-US"/>
        </a:p>
      </dgm:t>
    </dgm:pt>
    <dgm:pt modelId="{C937F677-4467-4C8C-B181-C6E22E6F2EC9}">
      <dgm:prSet/>
      <dgm:spPr/>
      <dgm:t>
        <a:bodyPr/>
        <a:lstStyle/>
        <a:p>
          <a:r>
            <a:rPr lang="en-US"/>
            <a:t>2. Word2Vec pre-trained on Google's News dataset for assigning aspects and sentiments to topics</a:t>
          </a:r>
        </a:p>
      </dgm:t>
    </dgm:pt>
    <dgm:pt modelId="{C8495B5D-7709-4288-AECB-87F20C0D444C}" type="parTrans" cxnId="{1E138F24-0B1B-42C4-B039-65331644E024}">
      <dgm:prSet/>
      <dgm:spPr/>
      <dgm:t>
        <a:bodyPr/>
        <a:lstStyle/>
        <a:p>
          <a:endParaRPr lang="en-US"/>
        </a:p>
      </dgm:t>
    </dgm:pt>
    <dgm:pt modelId="{6B11C01D-CB13-4418-A13D-2E6D03492278}" type="sibTrans" cxnId="{1E138F24-0B1B-42C4-B039-65331644E024}">
      <dgm:prSet/>
      <dgm:spPr/>
      <dgm:t>
        <a:bodyPr/>
        <a:lstStyle/>
        <a:p>
          <a:endParaRPr lang="en-US"/>
        </a:p>
      </dgm:t>
    </dgm:pt>
    <dgm:pt modelId="{3256ACD2-58C4-4450-B20B-3A47B668976E}">
      <dgm:prSet/>
      <dgm:spPr/>
      <dgm:t>
        <a:bodyPr/>
        <a:lstStyle/>
        <a:p>
          <a:r>
            <a:rPr lang="en-US"/>
            <a:t>3. WordSim353 to Evaluate Word2Vec model</a:t>
          </a:r>
        </a:p>
      </dgm:t>
    </dgm:pt>
    <dgm:pt modelId="{D24ADCE5-719A-4BA1-9FB3-0303CCC8A61D}" type="parTrans" cxnId="{B84A63CC-4E3D-4ED6-9151-0BAA4DF42906}">
      <dgm:prSet/>
      <dgm:spPr/>
      <dgm:t>
        <a:bodyPr/>
        <a:lstStyle/>
        <a:p>
          <a:endParaRPr lang="en-US"/>
        </a:p>
      </dgm:t>
    </dgm:pt>
    <dgm:pt modelId="{0FBEBD41-E212-4E36-B56A-F38F7153A858}" type="sibTrans" cxnId="{B84A63CC-4E3D-4ED6-9151-0BAA4DF42906}">
      <dgm:prSet/>
      <dgm:spPr/>
      <dgm:t>
        <a:bodyPr/>
        <a:lstStyle/>
        <a:p>
          <a:endParaRPr lang="en-US"/>
        </a:p>
      </dgm:t>
    </dgm:pt>
    <dgm:pt modelId="{AE416669-1B52-45AA-A0E8-A6F5BBD8F505}" type="pres">
      <dgm:prSet presAssocID="{EA05592F-4351-4957-9254-7CAFCC3E1263}" presName="root" presStyleCnt="0">
        <dgm:presLayoutVars>
          <dgm:dir/>
          <dgm:resizeHandles val="exact"/>
        </dgm:presLayoutVars>
      </dgm:prSet>
      <dgm:spPr/>
    </dgm:pt>
    <dgm:pt modelId="{F164927B-472F-4B5B-ABF1-E613FBFBBF95}" type="pres">
      <dgm:prSet presAssocID="{4087B140-6EFF-471F-8BE2-20A7A755451F}" presName="compNode" presStyleCnt="0"/>
      <dgm:spPr/>
    </dgm:pt>
    <dgm:pt modelId="{17505815-BACD-42BA-BA4E-88192F9F1DCF}" type="pres">
      <dgm:prSet presAssocID="{4087B140-6EFF-471F-8BE2-20A7A755451F}" presName="bgRect" presStyleLbl="bgShp" presStyleIdx="0" presStyleCnt="3"/>
      <dgm:spPr/>
    </dgm:pt>
    <dgm:pt modelId="{B115B21B-B13E-4593-91D8-8A9D95FE2EF3}" type="pres">
      <dgm:prSet presAssocID="{4087B140-6EFF-471F-8BE2-20A7A7554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766A43-C09F-4880-8578-C959619EB9CB}" type="pres">
      <dgm:prSet presAssocID="{4087B140-6EFF-471F-8BE2-20A7A755451F}" presName="spaceRect" presStyleCnt="0"/>
      <dgm:spPr/>
    </dgm:pt>
    <dgm:pt modelId="{D779B2DE-8EA5-4AF6-ABF1-B1E8EBC5CB62}" type="pres">
      <dgm:prSet presAssocID="{4087B140-6EFF-471F-8BE2-20A7A755451F}" presName="parTx" presStyleLbl="revTx" presStyleIdx="0" presStyleCnt="3">
        <dgm:presLayoutVars>
          <dgm:chMax val="0"/>
          <dgm:chPref val="0"/>
        </dgm:presLayoutVars>
      </dgm:prSet>
      <dgm:spPr/>
    </dgm:pt>
    <dgm:pt modelId="{E5502317-17B8-4AFE-B61D-85D76DCE6168}" type="pres">
      <dgm:prSet presAssocID="{F5557BCA-736D-4719-A38A-5B47D8D3CB3F}" presName="sibTrans" presStyleCnt="0"/>
      <dgm:spPr/>
    </dgm:pt>
    <dgm:pt modelId="{3C6CC8B4-D32A-4C86-85CD-6C5A9967DAAB}" type="pres">
      <dgm:prSet presAssocID="{C937F677-4467-4C8C-B181-C6E22E6F2EC9}" presName="compNode" presStyleCnt="0"/>
      <dgm:spPr/>
    </dgm:pt>
    <dgm:pt modelId="{C40F9D4E-75B7-46E5-8702-2E55C2252DCF}" type="pres">
      <dgm:prSet presAssocID="{C937F677-4467-4C8C-B181-C6E22E6F2EC9}" presName="bgRect" presStyleLbl="bgShp" presStyleIdx="1" presStyleCnt="3"/>
      <dgm:spPr/>
    </dgm:pt>
    <dgm:pt modelId="{E0D6DB91-DBB8-4DD6-B2C1-431E824D6437}" type="pres">
      <dgm:prSet presAssocID="{C937F677-4467-4C8C-B181-C6E22E6F2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84589B-0C9E-443C-B7EA-8C73CDA14FCF}" type="pres">
      <dgm:prSet presAssocID="{C937F677-4467-4C8C-B181-C6E22E6F2EC9}" presName="spaceRect" presStyleCnt="0"/>
      <dgm:spPr/>
    </dgm:pt>
    <dgm:pt modelId="{A7941E0E-8392-446D-8E90-F0BEAC5311FE}" type="pres">
      <dgm:prSet presAssocID="{C937F677-4467-4C8C-B181-C6E22E6F2EC9}" presName="parTx" presStyleLbl="revTx" presStyleIdx="1" presStyleCnt="3">
        <dgm:presLayoutVars>
          <dgm:chMax val="0"/>
          <dgm:chPref val="0"/>
        </dgm:presLayoutVars>
      </dgm:prSet>
      <dgm:spPr/>
    </dgm:pt>
    <dgm:pt modelId="{FC8B840D-DF65-4D3D-B5B3-E1A1026A0252}" type="pres">
      <dgm:prSet presAssocID="{6B11C01D-CB13-4418-A13D-2E6D03492278}" presName="sibTrans" presStyleCnt="0"/>
      <dgm:spPr/>
    </dgm:pt>
    <dgm:pt modelId="{809DA3C4-2902-4DBB-B944-D3EAAA460952}" type="pres">
      <dgm:prSet presAssocID="{3256ACD2-58C4-4450-B20B-3A47B668976E}" presName="compNode" presStyleCnt="0"/>
      <dgm:spPr/>
    </dgm:pt>
    <dgm:pt modelId="{27DD9FB5-1A61-46E8-8B11-4D4D5DDEDE59}" type="pres">
      <dgm:prSet presAssocID="{3256ACD2-58C4-4450-B20B-3A47B668976E}" presName="bgRect" presStyleLbl="bgShp" presStyleIdx="2" presStyleCnt="3"/>
      <dgm:spPr/>
    </dgm:pt>
    <dgm:pt modelId="{07C09DE3-7ACD-432B-807A-DBCECBB58552}" type="pres">
      <dgm:prSet presAssocID="{3256ACD2-58C4-4450-B20B-3A47B66897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E342048-765E-4A31-84B7-46BCF70341D4}" type="pres">
      <dgm:prSet presAssocID="{3256ACD2-58C4-4450-B20B-3A47B668976E}" presName="spaceRect" presStyleCnt="0"/>
      <dgm:spPr/>
    </dgm:pt>
    <dgm:pt modelId="{77A31BB4-BEC1-4611-9D5D-F64F05F09A75}" type="pres">
      <dgm:prSet presAssocID="{3256ACD2-58C4-4450-B20B-3A47B66897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D41A01-4A29-4305-B406-38DE4D5B9CE2}" srcId="{EA05592F-4351-4957-9254-7CAFCC3E1263}" destId="{4087B140-6EFF-471F-8BE2-20A7A755451F}" srcOrd="0" destOrd="0" parTransId="{FAFB9031-2D91-4AAC-BB7B-890039FFAAC5}" sibTransId="{F5557BCA-736D-4719-A38A-5B47D8D3CB3F}"/>
    <dgm:cxn modelId="{3795C717-DA2A-456B-8E80-FBE2808C0E49}" type="presOf" srcId="{C937F677-4467-4C8C-B181-C6E22E6F2EC9}" destId="{A7941E0E-8392-446D-8E90-F0BEAC5311FE}" srcOrd="0" destOrd="0" presId="urn:microsoft.com/office/officeart/2018/2/layout/IconVerticalSolidList"/>
    <dgm:cxn modelId="{1E138F24-0B1B-42C4-B039-65331644E024}" srcId="{EA05592F-4351-4957-9254-7CAFCC3E1263}" destId="{C937F677-4467-4C8C-B181-C6E22E6F2EC9}" srcOrd="1" destOrd="0" parTransId="{C8495B5D-7709-4288-AECB-87F20C0D444C}" sibTransId="{6B11C01D-CB13-4418-A13D-2E6D03492278}"/>
    <dgm:cxn modelId="{B9B6B54E-4A94-4F5D-B60A-72D2E6010F29}" type="presOf" srcId="{4087B140-6EFF-471F-8BE2-20A7A755451F}" destId="{D779B2DE-8EA5-4AF6-ABF1-B1E8EBC5CB62}" srcOrd="0" destOrd="0" presId="urn:microsoft.com/office/officeart/2018/2/layout/IconVerticalSolidList"/>
    <dgm:cxn modelId="{98B23E58-8DBD-4D49-8512-4DFA4E08544C}" type="presOf" srcId="{3256ACD2-58C4-4450-B20B-3A47B668976E}" destId="{77A31BB4-BEC1-4611-9D5D-F64F05F09A75}" srcOrd="0" destOrd="0" presId="urn:microsoft.com/office/officeart/2018/2/layout/IconVerticalSolidList"/>
    <dgm:cxn modelId="{8EA9E8B8-2D87-4FDF-8385-D509A105ECAC}" type="presOf" srcId="{EA05592F-4351-4957-9254-7CAFCC3E1263}" destId="{AE416669-1B52-45AA-A0E8-A6F5BBD8F505}" srcOrd="0" destOrd="0" presId="urn:microsoft.com/office/officeart/2018/2/layout/IconVerticalSolidList"/>
    <dgm:cxn modelId="{B84A63CC-4E3D-4ED6-9151-0BAA4DF42906}" srcId="{EA05592F-4351-4957-9254-7CAFCC3E1263}" destId="{3256ACD2-58C4-4450-B20B-3A47B668976E}" srcOrd="2" destOrd="0" parTransId="{D24ADCE5-719A-4BA1-9FB3-0303CCC8A61D}" sibTransId="{0FBEBD41-E212-4E36-B56A-F38F7153A858}"/>
    <dgm:cxn modelId="{CFA24F2A-65AD-4A2D-BAE9-0E8CF22CCBEC}" type="presParOf" srcId="{AE416669-1B52-45AA-A0E8-A6F5BBD8F505}" destId="{F164927B-472F-4B5B-ABF1-E613FBFBBF95}" srcOrd="0" destOrd="0" presId="urn:microsoft.com/office/officeart/2018/2/layout/IconVerticalSolidList"/>
    <dgm:cxn modelId="{14E4119C-F966-492F-962A-42FF804F55D2}" type="presParOf" srcId="{F164927B-472F-4B5B-ABF1-E613FBFBBF95}" destId="{17505815-BACD-42BA-BA4E-88192F9F1DCF}" srcOrd="0" destOrd="0" presId="urn:microsoft.com/office/officeart/2018/2/layout/IconVerticalSolidList"/>
    <dgm:cxn modelId="{1A65C06E-A453-457E-B941-F963D3040D88}" type="presParOf" srcId="{F164927B-472F-4B5B-ABF1-E613FBFBBF95}" destId="{B115B21B-B13E-4593-91D8-8A9D95FE2EF3}" srcOrd="1" destOrd="0" presId="urn:microsoft.com/office/officeart/2018/2/layout/IconVerticalSolidList"/>
    <dgm:cxn modelId="{C4DBC9F9-1B65-4948-A301-ECF54D401826}" type="presParOf" srcId="{F164927B-472F-4B5B-ABF1-E613FBFBBF95}" destId="{6B766A43-C09F-4880-8578-C959619EB9CB}" srcOrd="2" destOrd="0" presId="urn:microsoft.com/office/officeart/2018/2/layout/IconVerticalSolidList"/>
    <dgm:cxn modelId="{F1569A56-80FF-40C3-BCA8-F427D5E978D1}" type="presParOf" srcId="{F164927B-472F-4B5B-ABF1-E613FBFBBF95}" destId="{D779B2DE-8EA5-4AF6-ABF1-B1E8EBC5CB62}" srcOrd="3" destOrd="0" presId="urn:microsoft.com/office/officeart/2018/2/layout/IconVerticalSolidList"/>
    <dgm:cxn modelId="{23A99A01-3B4C-4E9E-A09C-F42BB59389A0}" type="presParOf" srcId="{AE416669-1B52-45AA-A0E8-A6F5BBD8F505}" destId="{E5502317-17B8-4AFE-B61D-85D76DCE6168}" srcOrd="1" destOrd="0" presId="urn:microsoft.com/office/officeart/2018/2/layout/IconVerticalSolidList"/>
    <dgm:cxn modelId="{F3C14FD0-5DAC-4381-8BB6-FADD659FFBFF}" type="presParOf" srcId="{AE416669-1B52-45AA-A0E8-A6F5BBD8F505}" destId="{3C6CC8B4-D32A-4C86-85CD-6C5A9967DAAB}" srcOrd="2" destOrd="0" presId="urn:microsoft.com/office/officeart/2018/2/layout/IconVerticalSolidList"/>
    <dgm:cxn modelId="{B0A49E24-23BB-4807-A5BA-14623AC3333A}" type="presParOf" srcId="{3C6CC8B4-D32A-4C86-85CD-6C5A9967DAAB}" destId="{C40F9D4E-75B7-46E5-8702-2E55C2252DCF}" srcOrd="0" destOrd="0" presId="urn:microsoft.com/office/officeart/2018/2/layout/IconVerticalSolidList"/>
    <dgm:cxn modelId="{01A73094-E63E-4CE2-8F14-8D5EB91BF444}" type="presParOf" srcId="{3C6CC8B4-D32A-4C86-85CD-6C5A9967DAAB}" destId="{E0D6DB91-DBB8-4DD6-B2C1-431E824D6437}" srcOrd="1" destOrd="0" presId="urn:microsoft.com/office/officeart/2018/2/layout/IconVerticalSolidList"/>
    <dgm:cxn modelId="{A6F6BF52-E463-4F68-A541-48F9AFE1AC90}" type="presParOf" srcId="{3C6CC8B4-D32A-4C86-85CD-6C5A9967DAAB}" destId="{3D84589B-0C9E-443C-B7EA-8C73CDA14FCF}" srcOrd="2" destOrd="0" presId="urn:microsoft.com/office/officeart/2018/2/layout/IconVerticalSolidList"/>
    <dgm:cxn modelId="{78D4E281-1883-415E-B157-69D529A1962C}" type="presParOf" srcId="{3C6CC8B4-D32A-4C86-85CD-6C5A9967DAAB}" destId="{A7941E0E-8392-446D-8E90-F0BEAC5311FE}" srcOrd="3" destOrd="0" presId="urn:microsoft.com/office/officeart/2018/2/layout/IconVerticalSolidList"/>
    <dgm:cxn modelId="{D2D69E1B-9170-45F7-8D68-0E2CB0AF3878}" type="presParOf" srcId="{AE416669-1B52-45AA-A0E8-A6F5BBD8F505}" destId="{FC8B840D-DF65-4D3D-B5B3-E1A1026A0252}" srcOrd="3" destOrd="0" presId="urn:microsoft.com/office/officeart/2018/2/layout/IconVerticalSolidList"/>
    <dgm:cxn modelId="{27E76418-0E76-4F28-A3CD-B3F071C43435}" type="presParOf" srcId="{AE416669-1B52-45AA-A0E8-A6F5BBD8F505}" destId="{809DA3C4-2902-4DBB-B944-D3EAAA460952}" srcOrd="4" destOrd="0" presId="urn:microsoft.com/office/officeart/2018/2/layout/IconVerticalSolidList"/>
    <dgm:cxn modelId="{0437238A-2868-4543-ADB4-2C6992EF3EAC}" type="presParOf" srcId="{809DA3C4-2902-4DBB-B944-D3EAAA460952}" destId="{27DD9FB5-1A61-46E8-8B11-4D4D5DDEDE59}" srcOrd="0" destOrd="0" presId="urn:microsoft.com/office/officeart/2018/2/layout/IconVerticalSolidList"/>
    <dgm:cxn modelId="{628D1CE3-AD0A-41C1-8544-FEDCA47808EB}" type="presParOf" srcId="{809DA3C4-2902-4DBB-B944-D3EAAA460952}" destId="{07C09DE3-7ACD-432B-807A-DBCECBB58552}" srcOrd="1" destOrd="0" presId="urn:microsoft.com/office/officeart/2018/2/layout/IconVerticalSolidList"/>
    <dgm:cxn modelId="{25794AD9-F51C-4B82-B989-370C95662C5C}" type="presParOf" srcId="{809DA3C4-2902-4DBB-B944-D3EAAA460952}" destId="{7E342048-765E-4A31-84B7-46BCF70341D4}" srcOrd="2" destOrd="0" presId="urn:microsoft.com/office/officeart/2018/2/layout/IconVerticalSolidList"/>
    <dgm:cxn modelId="{E687C5BC-AA96-4DAD-930C-92F8B3BE01ED}" type="presParOf" srcId="{809DA3C4-2902-4DBB-B944-D3EAAA460952}" destId="{77A31BB4-BEC1-4611-9D5D-F64F05F09A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468245-8C44-4F0A-9E71-59342E32E2D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7A1EB2-D10D-4542-8917-C37F34F74811}">
      <dgm:prSet/>
      <dgm:spPr/>
      <dgm:t>
        <a:bodyPr/>
        <a:lstStyle/>
        <a:p>
          <a:pPr>
            <a:defRPr cap="all"/>
          </a:pPr>
          <a:r>
            <a:rPr lang="en-US"/>
            <a:t>1. iPhone X</a:t>
          </a:r>
        </a:p>
      </dgm:t>
    </dgm:pt>
    <dgm:pt modelId="{8B276F5E-5A92-43EA-8C82-22713CF82014}" type="parTrans" cxnId="{85A44933-17C2-490B-A6DD-DCCDBF2C03E9}">
      <dgm:prSet/>
      <dgm:spPr/>
      <dgm:t>
        <a:bodyPr/>
        <a:lstStyle/>
        <a:p>
          <a:endParaRPr lang="en-US"/>
        </a:p>
      </dgm:t>
    </dgm:pt>
    <dgm:pt modelId="{AB169A1C-42DD-4327-B0C1-944FE705BC63}" type="sibTrans" cxnId="{85A44933-17C2-490B-A6DD-DCCDBF2C03E9}">
      <dgm:prSet/>
      <dgm:spPr/>
      <dgm:t>
        <a:bodyPr/>
        <a:lstStyle/>
        <a:p>
          <a:endParaRPr lang="en-US"/>
        </a:p>
      </dgm:t>
    </dgm:pt>
    <dgm:pt modelId="{8DA1BEF9-488B-4681-AB4E-62C939489016}">
      <dgm:prSet/>
      <dgm:spPr/>
      <dgm:t>
        <a:bodyPr/>
        <a:lstStyle/>
        <a:p>
          <a:pPr>
            <a:defRPr cap="all"/>
          </a:pPr>
          <a:r>
            <a:rPr lang="en-US"/>
            <a:t>2. Galaxy S9</a:t>
          </a:r>
        </a:p>
      </dgm:t>
    </dgm:pt>
    <dgm:pt modelId="{04B761F8-C8D7-4369-B48D-1E6566313698}" type="parTrans" cxnId="{A77080B2-A3D0-418D-A730-F1E1274BD6C2}">
      <dgm:prSet/>
      <dgm:spPr/>
      <dgm:t>
        <a:bodyPr/>
        <a:lstStyle/>
        <a:p>
          <a:endParaRPr lang="en-US"/>
        </a:p>
      </dgm:t>
    </dgm:pt>
    <dgm:pt modelId="{3178C91F-334E-43E1-B7A4-BE9D965989CB}" type="sibTrans" cxnId="{A77080B2-A3D0-418D-A730-F1E1274BD6C2}">
      <dgm:prSet/>
      <dgm:spPr/>
      <dgm:t>
        <a:bodyPr/>
        <a:lstStyle/>
        <a:p>
          <a:endParaRPr lang="en-US"/>
        </a:p>
      </dgm:t>
    </dgm:pt>
    <dgm:pt modelId="{53526778-D295-402E-8635-B868AA8FEC68}" type="pres">
      <dgm:prSet presAssocID="{94468245-8C44-4F0A-9E71-59342E32E2D7}" presName="root" presStyleCnt="0">
        <dgm:presLayoutVars>
          <dgm:dir/>
          <dgm:resizeHandles val="exact"/>
        </dgm:presLayoutVars>
      </dgm:prSet>
      <dgm:spPr/>
    </dgm:pt>
    <dgm:pt modelId="{84BD9BF5-17C3-4493-8442-A15FE626A566}" type="pres">
      <dgm:prSet presAssocID="{A77A1EB2-D10D-4542-8917-C37F34F74811}" presName="compNode" presStyleCnt="0"/>
      <dgm:spPr/>
    </dgm:pt>
    <dgm:pt modelId="{118BE1A6-A5F9-427C-9DFB-84ACD062D32D}" type="pres">
      <dgm:prSet presAssocID="{A77A1EB2-D10D-4542-8917-C37F34F74811}" presName="iconBgRect" presStyleLbl="bgShp" presStyleIdx="0" presStyleCnt="2"/>
      <dgm:spPr/>
    </dgm:pt>
    <dgm:pt modelId="{266B198F-ED2B-4B9E-971D-CE8E74DA0107}" type="pres">
      <dgm:prSet presAssocID="{A77A1EB2-D10D-4542-8917-C37F34F74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B37699-4C00-440E-911E-7559CEE3D38A}" type="pres">
      <dgm:prSet presAssocID="{A77A1EB2-D10D-4542-8917-C37F34F74811}" presName="spaceRect" presStyleCnt="0"/>
      <dgm:spPr/>
    </dgm:pt>
    <dgm:pt modelId="{0D0FF06C-DDFE-43C9-B8AA-FC3083B3AAE7}" type="pres">
      <dgm:prSet presAssocID="{A77A1EB2-D10D-4542-8917-C37F34F74811}" presName="textRect" presStyleLbl="revTx" presStyleIdx="0" presStyleCnt="2">
        <dgm:presLayoutVars>
          <dgm:chMax val="1"/>
          <dgm:chPref val="1"/>
        </dgm:presLayoutVars>
      </dgm:prSet>
      <dgm:spPr/>
    </dgm:pt>
    <dgm:pt modelId="{EB50E3E3-A445-402E-8BBC-5FFFE951C7DC}" type="pres">
      <dgm:prSet presAssocID="{AB169A1C-42DD-4327-B0C1-944FE705BC63}" presName="sibTrans" presStyleCnt="0"/>
      <dgm:spPr/>
    </dgm:pt>
    <dgm:pt modelId="{5C171383-80AC-46F5-A22C-5392061FE79E}" type="pres">
      <dgm:prSet presAssocID="{8DA1BEF9-488B-4681-AB4E-62C939489016}" presName="compNode" presStyleCnt="0"/>
      <dgm:spPr/>
    </dgm:pt>
    <dgm:pt modelId="{D7C5C277-2D81-4585-ABBD-87DF9A6D0AD6}" type="pres">
      <dgm:prSet presAssocID="{8DA1BEF9-488B-4681-AB4E-62C939489016}" presName="iconBgRect" presStyleLbl="bgShp" presStyleIdx="1" presStyleCnt="2"/>
      <dgm:spPr/>
    </dgm:pt>
    <dgm:pt modelId="{9E260800-1B7A-4D71-9606-04ED53830D6B}" type="pres">
      <dgm:prSet presAssocID="{8DA1BEF9-488B-4681-AB4E-62C939489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38985BC-4A0C-48E5-B152-EB76BE76EC7A}" type="pres">
      <dgm:prSet presAssocID="{8DA1BEF9-488B-4681-AB4E-62C939489016}" presName="spaceRect" presStyleCnt="0"/>
      <dgm:spPr/>
    </dgm:pt>
    <dgm:pt modelId="{3C413A4F-6CD5-42B4-9087-A5A43B4ECCF2}" type="pres">
      <dgm:prSet presAssocID="{8DA1BEF9-488B-4681-AB4E-62C939489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277F08-EEB3-4DFB-82A3-C005481530D2}" type="presOf" srcId="{A77A1EB2-D10D-4542-8917-C37F34F74811}" destId="{0D0FF06C-DDFE-43C9-B8AA-FC3083B3AAE7}" srcOrd="0" destOrd="0" presId="urn:microsoft.com/office/officeart/2018/5/layout/IconCircleLabelList"/>
    <dgm:cxn modelId="{9F8BB30D-7C4D-44C2-AD3B-290F0FBAC7A8}" type="presOf" srcId="{94468245-8C44-4F0A-9E71-59342E32E2D7}" destId="{53526778-D295-402E-8635-B868AA8FEC68}" srcOrd="0" destOrd="0" presId="urn:microsoft.com/office/officeart/2018/5/layout/IconCircleLabelList"/>
    <dgm:cxn modelId="{85A44933-17C2-490B-A6DD-DCCDBF2C03E9}" srcId="{94468245-8C44-4F0A-9E71-59342E32E2D7}" destId="{A77A1EB2-D10D-4542-8917-C37F34F74811}" srcOrd="0" destOrd="0" parTransId="{8B276F5E-5A92-43EA-8C82-22713CF82014}" sibTransId="{AB169A1C-42DD-4327-B0C1-944FE705BC63}"/>
    <dgm:cxn modelId="{C6EAF888-B684-4918-B157-1D3A94AD92D5}" type="presOf" srcId="{8DA1BEF9-488B-4681-AB4E-62C939489016}" destId="{3C413A4F-6CD5-42B4-9087-A5A43B4ECCF2}" srcOrd="0" destOrd="0" presId="urn:microsoft.com/office/officeart/2018/5/layout/IconCircleLabelList"/>
    <dgm:cxn modelId="{A77080B2-A3D0-418D-A730-F1E1274BD6C2}" srcId="{94468245-8C44-4F0A-9E71-59342E32E2D7}" destId="{8DA1BEF9-488B-4681-AB4E-62C939489016}" srcOrd="1" destOrd="0" parTransId="{04B761F8-C8D7-4369-B48D-1E6566313698}" sibTransId="{3178C91F-334E-43E1-B7A4-BE9D965989CB}"/>
    <dgm:cxn modelId="{D342BC4C-08AC-4BF2-93BA-4CF97F98831A}" type="presParOf" srcId="{53526778-D295-402E-8635-B868AA8FEC68}" destId="{84BD9BF5-17C3-4493-8442-A15FE626A566}" srcOrd="0" destOrd="0" presId="urn:microsoft.com/office/officeart/2018/5/layout/IconCircleLabelList"/>
    <dgm:cxn modelId="{DE88272F-E82F-407D-9898-053704C54798}" type="presParOf" srcId="{84BD9BF5-17C3-4493-8442-A15FE626A566}" destId="{118BE1A6-A5F9-427C-9DFB-84ACD062D32D}" srcOrd="0" destOrd="0" presId="urn:microsoft.com/office/officeart/2018/5/layout/IconCircleLabelList"/>
    <dgm:cxn modelId="{65A25129-B207-46A8-8124-2C2CB17B068C}" type="presParOf" srcId="{84BD9BF5-17C3-4493-8442-A15FE626A566}" destId="{266B198F-ED2B-4B9E-971D-CE8E74DA0107}" srcOrd="1" destOrd="0" presId="urn:microsoft.com/office/officeart/2018/5/layout/IconCircleLabelList"/>
    <dgm:cxn modelId="{C41FAC8F-5DC4-4657-B17F-3F14DCF2C7EE}" type="presParOf" srcId="{84BD9BF5-17C3-4493-8442-A15FE626A566}" destId="{3EB37699-4C00-440E-911E-7559CEE3D38A}" srcOrd="2" destOrd="0" presId="urn:microsoft.com/office/officeart/2018/5/layout/IconCircleLabelList"/>
    <dgm:cxn modelId="{628E922B-75E1-4D82-9763-EC7466C2BE51}" type="presParOf" srcId="{84BD9BF5-17C3-4493-8442-A15FE626A566}" destId="{0D0FF06C-DDFE-43C9-B8AA-FC3083B3AAE7}" srcOrd="3" destOrd="0" presId="urn:microsoft.com/office/officeart/2018/5/layout/IconCircleLabelList"/>
    <dgm:cxn modelId="{349BA57D-436D-4256-944E-97B2B4E318F4}" type="presParOf" srcId="{53526778-D295-402E-8635-B868AA8FEC68}" destId="{EB50E3E3-A445-402E-8BBC-5FFFE951C7DC}" srcOrd="1" destOrd="0" presId="urn:microsoft.com/office/officeart/2018/5/layout/IconCircleLabelList"/>
    <dgm:cxn modelId="{63A0DE80-894F-4406-8291-02AC59E41516}" type="presParOf" srcId="{53526778-D295-402E-8635-B868AA8FEC68}" destId="{5C171383-80AC-46F5-A22C-5392061FE79E}" srcOrd="2" destOrd="0" presId="urn:microsoft.com/office/officeart/2018/5/layout/IconCircleLabelList"/>
    <dgm:cxn modelId="{53350802-2378-466C-A212-A54DB822D238}" type="presParOf" srcId="{5C171383-80AC-46F5-A22C-5392061FE79E}" destId="{D7C5C277-2D81-4585-ABBD-87DF9A6D0AD6}" srcOrd="0" destOrd="0" presId="urn:microsoft.com/office/officeart/2018/5/layout/IconCircleLabelList"/>
    <dgm:cxn modelId="{F64FFC40-44B1-4BFB-BBBB-3F03D4F3ED94}" type="presParOf" srcId="{5C171383-80AC-46F5-A22C-5392061FE79E}" destId="{9E260800-1B7A-4D71-9606-04ED53830D6B}" srcOrd="1" destOrd="0" presId="urn:microsoft.com/office/officeart/2018/5/layout/IconCircleLabelList"/>
    <dgm:cxn modelId="{0F9D1BB4-CAC2-4A10-8D2A-DE77673E95E0}" type="presParOf" srcId="{5C171383-80AC-46F5-A22C-5392061FE79E}" destId="{538985BC-4A0C-48E5-B152-EB76BE76EC7A}" srcOrd="2" destOrd="0" presId="urn:microsoft.com/office/officeart/2018/5/layout/IconCircleLabelList"/>
    <dgm:cxn modelId="{AA11B42A-F3DC-4274-B815-58DD2C9CDF12}" type="presParOf" srcId="{5C171383-80AC-46F5-A22C-5392061FE79E}" destId="{3C413A4F-6CD5-42B4-9087-A5A43B4ECC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DAD3-B1D4-4244-9E81-3789F9729EEF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AD9833-95A5-4DE6-A627-FE3CC5ECBE17}">
      <dgm:prSet/>
      <dgm:spPr/>
      <dgm:t>
        <a:bodyPr/>
        <a:lstStyle/>
        <a:p>
          <a:r>
            <a:rPr lang="en-US"/>
            <a:t>Extract</a:t>
          </a:r>
        </a:p>
      </dgm:t>
    </dgm:pt>
    <dgm:pt modelId="{51F87AF3-F01A-40CF-8718-0E27CEA80335}" type="parTrans" cxnId="{62353FB3-97B4-4622-A690-6A21078ACF78}">
      <dgm:prSet/>
      <dgm:spPr/>
      <dgm:t>
        <a:bodyPr/>
        <a:lstStyle/>
        <a:p>
          <a:endParaRPr lang="en-US"/>
        </a:p>
      </dgm:t>
    </dgm:pt>
    <dgm:pt modelId="{D5CDFD05-A411-4407-B5A2-0A7C799CECBF}" type="sibTrans" cxnId="{62353FB3-97B4-4622-A690-6A21078ACF78}">
      <dgm:prSet/>
      <dgm:spPr/>
      <dgm:t>
        <a:bodyPr/>
        <a:lstStyle/>
        <a:p>
          <a:endParaRPr lang="en-US"/>
        </a:p>
      </dgm:t>
    </dgm:pt>
    <dgm:pt modelId="{6A0DF3A2-CC0E-4564-B602-36C4F58E45B0}">
      <dgm:prSet/>
      <dgm:spPr/>
      <dgm:t>
        <a:bodyPr/>
        <a:lstStyle/>
        <a:p>
          <a:r>
            <a:rPr lang="en-US" dirty="0"/>
            <a:t>Extract Aspect and Sentiment.</a:t>
          </a:r>
        </a:p>
      </dgm:t>
    </dgm:pt>
    <dgm:pt modelId="{DECAD3CD-1C20-41A3-847A-4F5D3CE87690}" type="parTrans" cxnId="{C28A2936-1978-4581-A6AA-BE71ABD23894}">
      <dgm:prSet/>
      <dgm:spPr/>
      <dgm:t>
        <a:bodyPr/>
        <a:lstStyle/>
        <a:p>
          <a:endParaRPr lang="en-US"/>
        </a:p>
      </dgm:t>
    </dgm:pt>
    <dgm:pt modelId="{20067D02-AEFF-43BE-890B-E4DFD3149DBA}" type="sibTrans" cxnId="{C28A2936-1978-4581-A6AA-BE71ABD23894}">
      <dgm:prSet/>
      <dgm:spPr/>
      <dgm:t>
        <a:bodyPr/>
        <a:lstStyle/>
        <a:p>
          <a:endParaRPr lang="en-US"/>
        </a:p>
      </dgm:t>
    </dgm:pt>
    <dgm:pt modelId="{566D2FE0-5A76-465E-ACA7-E35B886A87B6}">
      <dgm:prSet/>
      <dgm:spPr/>
      <dgm:t>
        <a:bodyPr/>
        <a:lstStyle/>
        <a:p>
          <a:r>
            <a:rPr lang="en-US" dirty="0"/>
            <a:t>“The screen is ugly”</a:t>
          </a:r>
        </a:p>
      </dgm:t>
    </dgm:pt>
    <dgm:pt modelId="{3A2F1459-A7C7-4240-89F1-CC64801343A5}" type="parTrans" cxnId="{21664722-2901-4821-A41B-5FAD8FD01781}">
      <dgm:prSet/>
      <dgm:spPr/>
      <dgm:t>
        <a:bodyPr/>
        <a:lstStyle/>
        <a:p>
          <a:endParaRPr lang="en-US"/>
        </a:p>
      </dgm:t>
    </dgm:pt>
    <dgm:pt modelId="{FE90BC8D-3D6E-4A38-8158-4F8824B7C050}" type="sibTrans" cxnId="{21664722-2901-4821-A41B-5FAD8FD01781}">
      <dgm:prSet/>
      <dgm:spPr/>
      <dgm:t>
        <a:bodyPr/>
        <a:lstStyle/>
        <a:p>
          <a:endParaRPr lang="en-US"/>
        </a:p>
      </dgm:t>
    </dgm:pt>
    <dgm:pt modelId="{B70A808F-7DD7-4846-948B-5339B7A3B345}">
      <dgm:prSet/>
      <dgm:spPr/>
      <dgm:t>
        <a:bodyPr/>
        <a:lstStyle/>
        <a:p>
          <a:r>
            <a:rPr lang="en-US" dirty="0"/>
            <a:t>“The apps are smooth”</a:t>
          </a:r>
        </a:p>
      </dgm:t>
    </dgm:pt>
    <dgm:pt modelId="{F7CA2817-5E1B-4E76-B710-623F5F217753}" type="parTrans" cxnId="{CC7DF02B-6436-47E3-9019-D2FAE569CBE8}">
      <dgm:prSet/>
      <dgm:spPr/>
      <dgm:t>
        <a:bodyPr/>
        <a:lstStyle/>
        <a:p>
          <a:endParaRPr lang="en-US"/>
        </a:p>
      </dgm:t>
    </dgm:pt>
    <dgm:pt modelId="{F03B3F04-0C3D-4978-B90A-9E97539AD9A7}" type="sibTrans" cxnId="{CC7DF02B-6436-47E3-9019-D2FAE569CBE8}">
      <dgm:prSet/>
      <dgm:spPr/>
      <dgm:t>
        <a:bodyPr/>
        <a:lstStyle/>
        <a:p>
          <a:endParaRPr lang="en-US"/>
        </a:p>
      </dgm:t>
    </dgm:pt>
    <dgm:pt modelId="{963CA1E3-FAC8-49C4-987E-5B932AD92E71}">
      <dgm:prSet/>
      <dgm:spPr/>
      <dgm:t>
        <a:bodyPr/>
        <a:lstStyle/>
        <a:p>
          <a:r>
            <a:rPr lang="en-US" dirty="0"/>
            <a:t>Score and Classify</a:t>
          </a:r>
        </a:p>
      </dgm:t>
    </dgm:pt>
    <dgm:pt modelId="{099543F4-9D77-47BA-B3D0-90294DDE3864}" type="parTrans" cxnId="{793D6531-DB86-4CA3-BCF7-CEAD9C3BBF6A}">
      <dgm:prSet/>
      <dgm:spPr/>
      <dgm:t>
        <a:bodyPr/>
        <a:lstStyle/>
        <a:p>
          <a:endParaRPr lang="en-US"/>
        </a:p>
      </dgm:t>
    </dgm:pt>
    <dgm:pt modelId="{5AEA33E3-4F09-4429-87C9-BC7044C77C7E}" type="sibTrans" cxnId="{793D6531-DB86-4CA3-BCF7-CEAD9C3BBF6A}">
      <dgm:prSet/>
      <dgm:spPr/>
      <dgm:t>
        <a:bodyPr/>
        <a:lstStyle/>
        <a:p>
          <a:endParaRPr lang="en-US"/>
        </a:p>
      </dgm:t>
    </dgm:pt>
    <dgm:pt modelId="{FF01C676-E65B-4DC1-83F7-E045225955BD}">
      <dgm:prSet/>
      <dgm:spPr/>
      <dgm:t>
        <a:bodyPr/>
        <a:lstStyle/>
        <a:p>
          <a:r>
            <a:rPr lang="en-US" dirty="0"/>
            <a:t>Score Terms and Sentiments then Classify them into  Topics.</a:t>
          </a:r>
        </a:p>
      </dgm:t>
    </dgm:pt>
    <dgm:pt modelId="{7C9A566C-1B23-468C-A18B-0CBAA24F8984}" type="parTrans" cxnId="{CB1EAD66-8BCB-49AB-BE6D-21652C2A0264}">
      <dgm:prSet/>
      <dgm:spPr/>
      <dgm:t>
        <a:bodyPr/>
        <a:lstStyle/>
        <a:p>
          <a:endParaRPr lang="en-US"/>
        </a:p>
      </dgm:t>
    </dgm:pt>
    <dgm:pt modelId="{3FDC9C97-E52A-49FD-AF13-9463D2A52F8E}" type="sibTrans" cxnId="{CB1EAD66-8BCB-49AB-BE6D-21652C2A0264}">
      <dgm:prSet/>
      <dgm:spPr/>
      <dgm:t>
        <a:bodyPr/>
        <a:lstStyle/>
        <a:p>
          <a:endParaRPr lang="en-US"/>
        </a:p>
      </dgm:t>
    </dgm:pt>
    <dgm:pt modelId="{1ACBCCAB-9F58-423E-BA56-6107BBEF3E4B}">
      <dgm:prSet/>
      <dgm:spPr/>
      <dgm:t>
        <a:bodyPr/>
        <a:lstStyle/>
        <a:p>
          <a:r>
            <a:rPr lang="en-US" dirty="0"/>
            <a:t>{Design: {“screen”: -1}, Function: {“buttons”: 1}}</a:t>
          </a:r>
        </a:p>
      </dgm:t>
    </dgm:pt>
    <dgm:pt modelId="{DB225658-7EFF-4D60-8564-2A8A1313C3C8}" type="parTrans" cxnId="{68EA997E-43AB-4692-B254-FD9A9949A066}">
      <dgm:prSet/>
      <dgm:spPr/>
      <dgm:t>
        <a:bodyPr/>
        <a:lstStyle/>
        <a:p>
          <a:endParaRPr lang="en-US"/>
        </a:p>
      </dgm:t>
    </dgm:pt>
    <dgm:pt modelId="{00237935-CE37-4CCB-B0B1-A001B339DBD7}" type="sibTrans" cxnId="{68EA997E-43AB-4692-B254-FD9A9949A066}">
      <dgm:prSet/>
      <dgm:spPr/>
      <dgm:t>
        <a:bodyPr/>
        <a:lstStyle/>
        <a:p>
          <a:endParaRPr lang="en-US"/>
        </a:p>
      </dgm:t>
    </dgm:pt>
    <dgm:pt modelId="{16F6B9BD-F497-419A-B033-4620F1B6B1DD}">
      <dgm:prSet/>
      <dgm:spPr/>
      <dgm:t>
        <a:bodyPr/>
        <a:lstStyle/>
        <a:p>
          <a:r>
            <a:rPr lang="en-US"/>
            <a:t>Visualize</a:t>
          </a:r>
        </a:p>
      </dgm:t>
    </dgm:pt>
    <dgm:pt modelId="{DC7CA3BE-07D1-4D71-86F2-3AF88FEC804D}" type="parTrans" cxnId="{135AE69F-9DAB-4511-AB78-9E2AB8F6D16A}">
      <dgm:prSet/>
      <dgm:spPr/>
      <dgm:t>
        <a:bodyPr/>
        <a:lstStyle/>
        <a:p>
          <a:endParaRPr lang="en-US"/>
        </a:p>
      </dgm:t>
    </dgm:pt>
    <dgm:pt modelId="{E2E876D0-BF02-4004-AD8D-B026C0545102}" type="sibTrans" cxnId="{135AE69F-9DAB-4511-AB78-9E2AB8F6D16A}">
      <dgm:prSet/>
      <dgm:spPr/>
      <dgm:t>
        <a:bodyPr/>
        <a:lstStyle/>
        <a:p>
          <a:endParaRPr lang="en-US"/>
        </a:p>
      </dgm:t>
    </dgm:pt>
    <dgm:pt modelId="{9AF1B4B2-360E-4EFE-A28B-286532DF031D}">
      <dgm:prSet/>
      <dgm:spPr/>
      <dgm:t>
        <a:bodyPr/>
        <a:lstStyle/>
        <a:p>
          <a:r>
            <a:rPr lang="en-US" dirty="0"/>
            <a:t>Visualize Topics, Aspects and Sentiments.</a:t>
          </a:r>
        </a:p>
      </dgm:t>
    </dgm:pt>
    <dgm:pt modelId="{8ABA8EDC-099D-490B-AE92-40BB5A1AA92E}" type="parTrans" cxnId="{D93294B4-337F-48FF-A9E7-35E660149C3D}">
      <dgm:prSet/>
      <dgm:spPr/>
      <dgm:t>
        <a:bodyPr/>
        <a:lstStyle/>
        <a:p>
          <a:endParaRPr lang="en-US"/>
        </a:p>
      </dgm:t>
    </dgm:pt>
    <dgm:pt modelId="{4B21BD4E-23A7-41C2-A4AF-E9CC9CDF0A6F}" type="sibTrans" cxnId="{D93294B4-337F-48FF-A9E7-35E660149C3D}">
      <dgm:prSet/>
      <dgm:spPr/>
      <dgm:t>
        <a:bodyPr/>
        <a:lstStyle/>
        <a:p>
          <a:endParaRPr lang="en-US"/>
        </a:p>
      </dgm:t>
    </dgm:pt>
    <dgm:pt modelId="{9FD6429B-F25F-CB46-BB81-048D031C3AF7}" type="pres">
      <dgm:prSet presAssocID="{F23DDAD3-B1D4-4244-9E81-3789F9729EEF}" presName="Name0" presStyleCnt="0">
        <dgm:presLayoutVars>
          <dgm:dir/>
          <dgm:animLvl val="lvl"/>
          <dgm:resizeHandles val="exact"/>
        </dgm:presLayoutVars>
      </dgm:prSet>
      <dgm:spPr/>
    </dgm:pt>
    <dgm:pt modelId="{F99280C2-7FEB-4D47-96F2-97F1F7DDFFF9}" type="pres">
      <dgm:prSet presAssocID="{16F6B9BD-F497-419A-B033-4620F1B6B1DD}" presName="boxAndChildren" presStyleCnt="0"/>
      <dgm:spPr/>
    </dgm:pt>
    <dgm:pt modelId="{BE020164-2AF3-B34B-8FA4-B982DE876FE1}" type="pres">
      <dgm:prSet presAssocID="{16F6B9BD-F497-419A-B033-4620F1B6B1DD}" presName="parentTextBox" presStyleLbl="alignNode1" presStyleIdx="0" presStyleCnt="3"/>
      <dgm:spPr/>
    </dgm:pt>
    <dgm:pt modelId="{75DFA655-6799-E94B-AAA9-FC36A5FB6F34}" type="pres">
      <dgm:prSet presAssocID="{16F6B9BD-F497-419A-B033-4620F1B6B1DD}" presName="descendantBox" presStyleLbl="bgAccFollowNode1" presStyleIdx="0" presStyleCnt="3"/>
      <dgm:spPr/>
    </dgm:pt>
    <dgm:pt modelId="{7B8C5037-E5B5-3F4A-B41B-07313EC868D3}" type="pres">
      <dgm:prSet presAssocID="{5AEA33E3-4F09-4429-87C9-BC7044C77C7E}" presName="sp" presStyleCnt="0"/>
      <dgm:spPr/>
    </dgm:pt>
    <dgm:pt modelId="{9746F1A2-DB31-5641-8486-6CCB7E3145FD}" type="pres">
      <dgm:prSet presAssocID="{963CA1E3-FAC8-49C4-987E-5B932AD92E71}" presName="arrowAndChildren" presStyleCnt="0"/>
      <dgm:spPr/>
    </dgm:pt>
    <dgm:pt modelId="{9A75DAD5-600A-5C4C-9D4A-9293A74E1C16}" type="pres">
      <dgm:prSet presAssocID="{963CA1E3-FAC8-49C4-987E-5B932AD92E71}" presName="parentTextArrow" presStyleLbl="node1" presStyleIdx="0" presStyleCnt="0"/>
      <dgm:spPr/>
    </dgm:pt>
    <dgm:pt modelId="{21C00E9F-1025-634B-9F85-1A94A7A09619}" type="pres">
      <dgm:prSet presAssocID="{963CA1E3-FAC8-49C4-987E-5B932AD92E71}" presName="arrow" presStyleLbl="alignNode1" presStyleIdx="1" presStyleCnt="3"/>
      <dgm:spPr/>
    </dgm:pt>
    <dgm:pt modelId="{B5518473-6BB9-3A48-9050-B63AAB333941}" type="pres">
      <dgm:prSet presAssocID="{963CA1E3-FAC8-49C4-987E-5B932AD92E71}" presName="descendantArrow" presStyleLbl="bgAccFollowNode1" presStyleIdx="1" presStyleCnt="3"/>
      <dgm:spPr/>
    </dgm:pt>
    <dgm:pt modelId="{2D558375-7683-EF4D-8648-D4766EE80C5D}" type="pres">
      <dgm:prSet presAssocID="{D5CDFD05-A411-4407-B5A2-0A7C799CECBF}" presName="sp" presStyleCnt="0"/>
      <dgm:spPr/>
    </dgm:pt>
    <dgm:pt modelId="{3D491CFF-A3CD-7443-997C-29CAFA0449CA}" type="pres">
      <dgm:prSet presAssocID="{90AD9833-95A5-4DE6-A627-FE3CC5ECBE17}" presName="arrowAndChildren" presStyleCnt="0"/>
      <dgm:spPr/>
    </dgm:pt>
    <dgm:pt modelId="{49CF5FBF-A0D0-AD4F-9B9D-F9686E6D855C}" type="pres">
      <dgm:prSet presAssocID="{90AD9833-95A5-4DE6-A627-FE3CC5ECBE17}" presName="parentTextArrow" presStyleLbl="node1" presStyleIdx="0" presStyleCnt="0"/>
      <dgm:spPr/>
    </dgm:pt>
    <dgm:pt modelId="{6B15CCCD-4747-3F4A-83BA-981B42702143}" type="pres">
      <dgm:prSet presAssocID="{90AD9833-95A5-4DE6-A627-FE3CC5ECBE17}" presName="arrow" presStyleLbl="alignNode1" presStyleIdx="2" presStyleCnt="3"/>
      <dgm:spPr/>
    </dgm:pt>
    <dgm:pt modelId="{22D7FBBF-EBC4-9D48-93EA-7F3F60AC298D}" type="pres">
      <dgm:prSet presAssocID="{90AD9833-95A5-4DE6-A627-FE3CC5ECBE17}" presName="descendantArrow" presStyleLbl="bgAccFollowNode1" presStyleIdx="2" presStyleCnt="3"/>
      <dgm:spPr/>
    </dgm:pt>
  </dgm:ptLst>
  <dgm:cxnLst>
    <dgm:cxn modelId="{CF12D116-C4E7-A641-8B62-59B6F6EAADC7}" type="presOf" srcId="{963CA1E3-FAC8-49C4-987E-5B932AD92E71}" destId="{9A75DAD5-600A-5C4C-9D4A-9293A74E1C16}" srcOrd="0" destOrd="0" presId="urn:microsoft.com/office/officeart/2016/7/layout/VerticalDownArrowProcess"/>
    <dgm:cxn modelId="{21664722-2901-4821-A41B-5FAD8FD01781}" srcId="{6A0DF3A2-CC0E-4564-B602-36C4F58E45B0}" destId="{566D2FE0-5A76-465E-ACA7-E35B886A87B6}" srcOrd="0" destOrd="0" parTransId="{3A2F1459-A7C7-4240-89F1-CC64801343A5}" sibTransId="{FE90BC8D-3D6E-4A38-8158-4F8824B7C050}"/>
    <dgm:cxn modelId="{CC7DF02B-6436-47E3-9019-D2FAE569CBE8}" srcId="{6A0DF3A2-CC0E-4564-B602-36C4F58E45B0}" destId="{B70A808F-7DD7-4846-948B-5339B7A3B345}" srcOrd="1" destOrd="0" parTransId="{F7CA2817-5E1B-4E76-B710-623F5F217753}" sibTransId="{F03B3F04-0C3D-4978-B90A-9E97539AD9A7}"/>
    <dgm:cxn modelId="{793D6531-DB86-4CA3-BCF7-CEAD9C3BBF6A}" srcId="{F23DDAD3-B1D4-4244-9E81-3789F9729EEF}" destId="{963CA1E3-FAC8-49C4-987E-5B932AD92E71}" srcOrd="1" destOrd="0" parTransId="{099543F4-9D77-47BA-B3D0-90294DDE3864}" sibTransId="{5AEA33E3-4F09-4429-87C9-BC7044C77C7E}"/>
    <dgm:cxn modelId="{00C50432-8F5A-174D-ACD6-F9FD905C31C4}" type="presOf" srcId="{FF01C676-E65B-4DC1-83F7-E045225955BD}" destId="{B5518473-6BB9-3A48-9050-B63AAB333941}" srcOrd="0" destOrd="0" presId="urn:microsoft.com/office/officeart/2016/7/layout/VerticalDownArrowProcess"/>
    <dgm:cxn modelId="{C28A2936-1978-4581-A6AA-BE71ABD23894}" srcId="{90AD9833-95A5-4DE6-A627-FE3CC5ECBE17}" destId="{6A0DF3A2-CC0E-4564-B602-36C4F58E45B0}" srcOrd="0" destOrd="0" parTransId="{DECAD3CD-1C20-41A3-847A-4F5D3CE87690}" sibTransId="{20067D02-AEFF-43BE-890B-E4DFD3149DBA}"/>
    <dgm:cxn modelId="{E0885952-ABB0-1340-B6D0-4CD908510682}" type="presOf" srcId="{1ACBCCAB-9F58-423E-BA56-6107BBEF3E4B}" destId="{B5518473-6BB9-3A48-9050-B63AAB333941}" srcOrd="0" destOrd="1" presId="urn:microsoft.com/office/officeart/2016/7/layout/VerticalDownArrowProcess"/>
    <dgm:cxn modelId="{CB1EAD66-8BCB-49AB-BE6D-21652C2A0264}" srcId="{963CA1E3-FAC8-49C4-987E-5B932AD92E71}" destId="{FF01C676-E65B-4DC1-83F7-E045225955BD}" srcOrd="0" destOrd="0" parTransId="{7C9A566C-1B23-468C-A18B-0CBAA24F8984}" sibTransId="{3FDC9C97-E52A-49FD-AF13-9463D2A52F8E}"/>
    <dgm:cxn modelId="{BD511476-F7F5-C24C-BCB0-5FBF1AF8B630}" type="presOf" srcId="{90AD9833-95A5-4DE6-A627-FE3CC5ECBE17}" destId="{49CF5FBF-A0D0-AD4F-9B9D-F9686E6D855C}" srcOrd="0" destOrd="0" presId="urn:microsoft.com/office/officeart/2016/7/layout/VerticalDownArrowProcess"/>
    <dgm:cxn modelId="{B5ECB376-F5A8-8A45-973F-27F5C94CD5AE}" type="presOf" srcId="{B70A808F-7DD7-4846-948B-5339B7A3B345}" destId="{22D7FBBF-EBC4-9D48-93EA-7F3F60AC298D}" srcOrd="0" destOrd="2" presId="urn:microsoft.com/office/officeart/2016/7/layout/VerticalDownArrowProcess"/>
    <dgm:cxn modelId="{68EA997E-43AB-4692-B254-FD9A9949A066}" srcId="{FF01C676-E65B-4DC1-83F7-E045225955BD}" destId="{1ACBCCAB-9F58-423E-BA56-6107BBEF3E4B}" srcOrd="0" destOrd="0" parTransId="{DB225658-7EFF-4D60-8564-2A8A1313C3C8}" sibTransId="{00237935-CE37-4CCB-B0B1-A001B339DBD7}"/>
    <dgm:cxn modelId="{A622CA88-0162-6243-8CF0-BE05DC92C397}" type="presOf" srcId="{90AD9833-95A5-4DE6-A627-FE3CC5ECBE17}" destId="{6B15CCCD-4747-3F4A-83BA-981B42702143}" srcOrd="1" destOrd="0" presId="urn:microsoft.com/office/officeart/2016/7/layout/VerticalDownArrowProcess"/>
    <dgm:cxn modelId="{63B9A592-A16B-B649-85CE-40C456B283E0}" type="presOf" srcId="{963CA1E3-FAC8-49C4-987E-5B932AD92E71}" destId="{21C00E9F-1025-634B-9F85-1A94A7A09619}" srcOrd="1" destOrd="0" presId="urn:microsoft.com/office/officeart/2016/7/layout/VerticalDownArrowProcess"/>
    <dgm:cxn modelId="{6AA5E196-FD23-9B4E-A03B-B4126F5C6EF1}" type="presOf" srcId="{F23DDAD3-B1D4-4244-9E81-3789F9729EEF}" destId="{9FD6429B-F25F-CB46-BB81-048D031C3AF7}" srcOrd="0" destOrd="0" presId="urn:microsoft.com/office/officeart/2016/7/layout/VerticalDownArrowProcess"/>
    <dgm:cxn modelId="{135AE69F-9DAB-4511-AB78-9E2AB8F6D16A}" srcId="{F23DDAD3-B1D4-4244-9E81-3789F9729EEF}" destId="{16F6B9BD-F497-419A-B033-4620F1B6B1DD}" srcOrd="2" destOrd="0" parTransId="{DC7CA3BE-07D1-4D71-86F2-3AF88FEC804D}" sibTransId="{E2E876D0-BF02-4004-AD8D-B026C0545102}"/>
    <dgm:cxn modelId="{F8FCE2A9-C118-3045-8AB9-DCE8111CAB9E}" type="presOf" srcId="{6A0DF3A2-CC0E-4564-B602-36C4F58E45B0}" destId="{22D7FBBF-EBC4-9D48-93EA-7F3F60AC298D}" srcOrd="0" destOrd="0" presId="urn:microsoft.com/office/officeart/2016/7/layout/VerticalDownArrowProcess"/>
    <dgm:cxn modelId="{62353FB3-97B4-4622-A690-6A21078ACF78}" srcId="{F23DDAD3-B1D4-4244-9E81-3789F9729EEF}" destId="{90AD9833-95A5-4DE6-A627-FE3CC5ECBE17}" srcOrd="0" destOrd="0" parTransId="{51F87AF3-F01A-40CF-8718-0E27CEA80335}" sibTransId="{D5CDFD05-A411-4407-B5A2-0A7C799CECBF}"/>
    <dgm:cxn modelId="{D93294B4-337F-48FF-A9E7-35E660149C3D}" srcId="{16F6B9BD-F497-419A-B033-4620F1B6B1DD}" destId="{9AF1B4B2-360E-4EFE-A28B-286532DF031D}" srcOrd="0" destOrd="0" parTransId="{8ABA8EDC-099D-490B-AE92-40BB5A1AA92E}" sibTransId="{4B21BD4E-23A7-41C2-A4AF-E9CC9CDF0A6F}"/>
    <dgm:cxn modelId="{4C037BBB-5810-8749-BEDC-ED60EADD0FC7}" type="presOf" srcId="{9AF1B4B2-360E-4EFE-A28B-286532DF031D}" destId="{75DFA655-6799-E94B-AAA9-FC36A5FB6F34}" srcOrd="0" destOrd="0" presId="urn:microsoft.com/office/officeart/2016/7/layout/VerticalDownArrowProcess"/>
    <dgm:cxn modelId="{4C4F96C0-6CE3-4F47-942B-ED1D5FBE1B10}" type="presOf" srcId="{16F6B9BD-F497-419A-B033-4620F1B6B1DD}" destId="{BE020164-2AF3-B34B-8FA4-B982DE876FE1}" srcOrd="0" destOrd="0" presId="urn:microsoft.com/office/officeart/2016/7/layout/VerticalDownArrowProcess"/>
    <dgm:cxn modelId="{C54FD3C0-423B-5442-97D4-686B25A190B1}" type="presOf" srcId="{566D2FE0-5A76-465E-ACA7-E35B886A87B6}" destId="{22D7FBBF-EBC4-9D48-93EA-7F3F60AC298D}" srcOrd="0" destOrd="1" presId="urn:microsoft.com/office/officeart/2016/7/layout/VerticalDownArrowProcess"/>
    <dgm:cxn modelId="{FDB6EAED-367E-6946-A241-4EE3E8499F76}" type="presParOf" srcId="{9FD6429B-F25F-CB46-BB81-048D031C3AF7}" destId="{F99280C2-7FEB-4D47-96F2-97F1F7DDFFF9}" srcOrd="0" destOrd="0" presId="urn:microsoft.com/office/officeart/2016/7/layout/VerticalDownArrowProcess"/>
    <dgm:cxn modelId="{4F0D58EB-3AD9-F74F-9CCD-64EE252F355A}" type="presParOf" srcId="{F99280C2-7FEB-4D47-96F2-97F1F7DDFFF9}" destId="{BE020164-2AF3-B34B-8FA4-B982DE876FE1}" srcOrd="0" destOrd="0" presId="urn:microsoft.com/office/officeart/2016/7/layout/VerticalDownArrowProcess"/>
    <dgm:cxn modelId="{F8DBA250-73F8-BE49-A0E9-CABFE7DAD870}" type="presParOf" srcId="{F99280C2-7FEB-4D47-96F2-97F1F7DDFFF9}" destId="{75DFA655-6799-E94B-AAA9-FC36A5FB6F34}" srcOrd="1" destOrd="0" presId="urn:microsoft.com/office/officeart/2016/7/layout/VerticalDownArrowProcess"/>
    <dgm:cxn modelId="{A28CB06F-8D01-A44B-AF1A-EFC9102A5EF8}" type="presParOf" srcId="{9FD6429B-F25F-CB46-BB81-048D031C3AF7}" destId="{7B8C5037-E5B5-3F4A-B41B-07313EC868D3}" srcOrd="1" destOrd="0" presId="urn:microsoft.com/office/officeart/2016/7/layout/VerticalDownArrowProcess"/>
    <dgm:cxn modelId="{641148A5-C871-124A-A280-FA8D0D3DC84D}" type="presParOf" srcId="{9FD6429B-F25F-CB46-BB81-048D031C3AF7}" destId="{9746F1A2-DB31-5641-8486-6CCB7E3145FD}" srcOrd="2" destOrd="0" presId="urn:microsoft.com/office/officeart/2016/7/layout/VerticalDownArrowProcess"/>
    <dgm:cxn modelId="{A56C06C2-3524-6D40-9E22-08CA76B10689}" type="presParOf" srcId="{9746F1A2-DB31-5641-8486-6CCB7E3145FD}" destId="{9A75DAD5-600A-5C4C-9D4A-9293A74E1C16}" srcOrd="0" destOrd="0" presId="urn:microsoft.com/office/officeart/2016/7/layout/VerticalDownArrowProcess"/>
    <dgm:cxn modelId="{8731045D-782F-614F-B649-DBB9E7A3E680}" type="presParOf" srcId="{9746F1A2-DB31-5641-8486-6CCB7E3145FD}" destId="{21C00E9F-1025-634B-9F85-1A94A7A09619}" srcOrd="1" destOrd="0" presId="urn:microsoft.com/office/officeart/2016/7/layout/VerticalDownArrowProcess"/>
    <dgm:cxn modelId="{E15E4D52-DA28-914F-9BE7-3EEF28AD57BA}" type="presParOf" srcId="{9746F1A2-DB31-5641-8486-6CCB7E3145FD}" destId="{B5518473-6BB9-3A48-9050-B63AAB333941}" srcOrd="2" destOrd="0" presId="urn:microsoft.com/office/officeart/2016/7/layout/VerticalDownArrowProcess"/>
    <dgm:cxn modelId="{9B2B3CBA-9C34-5041-9626-DFBFAA300AA4}" type="presParOf" srcId="{9FD6429B-F25F-CB46-BB81-048D031C3AF7}" destId="{2D558375-7683-EF4D-8648-D4766EE80C5D}" srcOrd="3" destOrd="0" presId="urn:microsoft.com/office/officeart/2016/7/layout/VerticalDownArrowProcess"/>
    <dgm:cxn modelId="{2A8FCCB2-D269-CC45-B119-8675EB5EB187}" type="presParOf" srcId="{9FD6429B-F25F-CB46-BB81-048D031C3AF7}" destId="{3D491CFF-A3CD-7443-997C-29CAFA0449CA}" srcOrd="4" destOrd="0" presId="urn:microsoft.com/office/officeart/2016/7/layout/VerticalDownArrowProcess"/>
    <dgm:cxn modelId="{7AEB6F52-6725-294E-9CDF-3999B4E8350E}" type="presParOf" srcId="{3D491CFF-A3CD-7443-997C-29CAFA0449CA}" destId="{49CF5FBF-A0D0-AD4F-9B9D-F9686E6D855C}" srcOrd="0" destOrd="0" presId="urn:microsoft.com/office/officeart/2016/7/layout/VerticalDownArrowProcess"/>
    <dgm:cxn modelId="{54344E24-A82E-C241-ACDD-BC332F7689BE}" type="presParOf" srcId="{3D491CFF-A3CD-7443-997C-29CAFA0449CA}" destId="{6B15CCCD-4747-3F4A-83BA-981B42702143}" srcOrd="1" destOrd="0" presId="urn:microsoft.com/office/officeart/2016/7/layout/VerticalDownArrowProcess"/>
    <dgm:cxn modelId="{3DECE3CB-A84A-FD4E-85A2-E65239D111F2}" type="presParOf" srcId="{3D491CFF-A3CD-7443-997C-29CAFA0449CA}" destId="{22D7FBBF-EBC4-9D48-93EA-7F3F60AC298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9151-D942-4F77-AA18-64A67A7E4BF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BB7C25-2491-45CD-BABE-8B82AEFC1A6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8A4D-80AC-4C64-A80E-1746320F3B5A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does Public Opinion tell us about the iPhone X?</a:t>
          </a:r>
          <a:endParaRPr lang="en-US" sz="2000" kern="1200" dirty="0"/>
        </a:p>
      </dsp:txBody>
      <dsp:txXfrm>
        <a:off x="1508391" y="558"/>
        <a:ext cx="4987658" cy="1305966"/>
      </dsp:txXfrm>
    </dsp:sp>
    <dsp:sp modelId="{CBCC7853-9810-4048-B253-2D8CA974661B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8836D-BA83-4C1A-BD44-7995BDCC5A9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8C1CB-436D-4BB1-9B08-299A70A50E1F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What are some negative aspects of the iPhone X that people dislike about our product?</a:t>
          </a:r>
          <a:endParaRPr lang="en-US" sz="2000" kern="1200" dirty="0"/>
        </a:p>
      </dsp:txBody>
      <dsp:txXfrm>
        <a:off x="1508391" y="1633016"/>
        <a:ext cx="4987658" cy="1305966"/>
      </dsp:txXfrm>
    </dsp:sp>
    <dsp:sp modelId="{541B2F38-CF42-4367-B833-333D8ABC812C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50DD8-56C1-4FFE-A73C-21F819BA540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8AF18-0CE5-494D-A269-19A173096099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How does our product compare with that of a competing smartphone like the Samsung Galaxy S9?</a:t>
          </a:r>
          <a:endParaRPr lang="en-US" sz="20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26E6E-C150-EA42-8381-F47E85FE0052}">
      <dsp:nvSpPr>
        <dsp:cNvPr id="0" name=""/>
        <dsp:cNvSpPr/>
      </dsp:nvSpPr>
      <dsp:spPr>
        <a:xfrm>
          <a:off x="200446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1189224"/>
        <a:ext cx="23050" cy="4610"/>
      </dsp:txXfrm>
    </dsp:sp>
    <dsp:sp modelId="{257C4952-C225-C94D-ADBF-6D056037E307}">
      <dsp:nvSpPr>
        <dsp:cNvPr id="0" name=""/>
        <dsp:cNvSpPr/>
      </dsp:nvSpPr>
      <dsp:spPr>
        <a:xfrm>
          <a:off x="1871" y="590211"/>
          <a:ext cx="2004394" cy="120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1. Scrape text data from the web</a:t>
          </a:r>
          <a:endParaRPr lang="en-US" sz="1700" kern="1200"/>
        </a:p>
      </dsp:txBody>
      <dsp:txXfrm>
        <a:off x="1871" y="590211"/>
        <a:ext cx="2004394" cy="1202636"/>
      </dsp:txXfrm>
    </dsp:sp>
    <dsp:sp modelId="{DF13482B-CDB8-CF43-9861-68F3C016930B}">
      <dsp:nvSpPr>
        <dsp:cNvPr id="0" name=""/>
        <dsp:cNvSpPr/>
      </dsp:nvSpPr>
      <dsp:spPr>
        <a:xfrm>
          <a:off x="4469870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1189224"/>
        <a:ext cx="23050" cy="4610"/>
      </dsp:txXfrm>
    </dsp:sp>
    <dsp:sp modelId="{BDC4578F-0A85-9E4F-BFF3-1AAA0442B096}">
      <dsp:nvSpPr>
        <dsp:cNvPr id="0" name=""/>
        <dsp:cNvSpPr/>
      </dsp:nvSpPr>
      <dsp:spPr>
        <a:xfrm>
          <a:off x="2467276" y="590211"/>
          <a:ext cx="2004394" cy="1202636"/>
        </a:xfrm>
        <a:prstGeom prst="rect">
          <a:avLst/>
        </a:prstGeom>
        <a:solidFill>
          <a:schemeClr val="accent2">
            <a:hueOff val="225802"/>
            <a:satOff val="-1105"/>
            <a:lumOff val="6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2. Process our texts</a:t>
          </a:r>
          <a:endParaRPr lang="en-US" sz="1700" kern="1200"/>
        </a:p>
      </dsp:txBody>
      <dsp:txXfrm>
        <a:off x="2467276" y="590211"/>
        <a:ext cx="2004394" cy="1202636"/>
      </dsp:txXfrm>
    </dsp:sp>
    <dsp:sp modelId="{14A6FC68-BCC7-5241-9B70-D6E104CA580C}">
      <dsp:nvSpPr>
        <dsp:cNvPr id="0" name=""/>
        <dsp:cNvSpPr/>
      </dsp:nvSpPr>
      <dsp:spPr>
        <a:xfrm>
          <a:off x="6935275" y="1145809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38955" y="1189224"/>
        <a:ext cx="23050" cy="4610"/>
      </dsp:txXfrm>
    </dsp:sp>
    <dsp:sp modelId="{B724BF60-7415-254C-AA37-5FB1707C2FB1}">
      <dsp:nvSpPr>
        <dsp:cNvPr id="0" name=""/>
        <dsp:cNvSpPr/>
      </dsp:nvSpPr>
      <dsp:spPr>
        <a:xfrm>
          <a:off x="4932681" y="590211"/>
          <a:ext cx="2004394" cy="1202636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3. Latent Dirichlet Allocation to extract and assign topics</a:t>
          </a:r>
          <a:endParaRPr lang="en-US" sz="1700" kern="1200"/>
        </a:p>
      </dsp:txBody>
      <dsp:txXfrm>
        <a:off x="4932681" y="590211"/>
        <a:ext cx="2004394" cy="1202636"/>
      </dsp:txXfrm>
    </dsp:sp>
    <dsp:sp modelId="{CE161350-9F22-794D-8854-8B4333D81828}">
      <dsp:nvSpPr>
        <dsp:cNvPr id="0" name=""/>
        <dsp:cNvSpPr/>
      </dsp:nvSpPr>
      <dsp:spPr>
        <a:xfrm>
          <a:off x="1004068" y="1791047"/>
          <a:ext cx="7396215" cy="430410"/>
        </a:xfrm>
        <a:custGeom>
          <a:avLst/>
          <a:gdLst/>
          <a:ahLst/>
          <a:cxnLst/>
          <a:rect l="0" t="0" r="0" b="0"/>
          <a:pathLst>
            <a:path>
              <a:moveTo>
                <a:pt x="7396215" y="0"/>
              </a:moveTo>
              <a:lnTo>
                <a:pt x="7396215" y="232305"/>
              </a:lnTo>
              <a:lnTo>
                <a:pt x="0" y="232305"/>
              </a:lnTo>
              <a:lnTo>
                <a:pt x="0" y="430410"/>
              </a:lnTo>
            </a:path>
          </a:pathLst>
        </a:custGeom>
        <a:noFill/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6911" y="2003947"/>
        <a:ext cx="370528" cy="4610"/>
      </dsp:txXfrm>
    </dsp:sp>
    <dsp:sp modelId="{4503E33E-036A-A14F-B47D-8D32ABD748D1}">
      <dsp:nvSpPr>
        <dsp:cNvPr id="0" name=""/>
        <dsp:cNvSpPr/>
      </dsp:nvSpPr>
      <dsp:spPr>
        <a:xfrm>
          <a:off x="7398086" y="590211"/>
          <a:ext cx="2004394" cy="1202636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4. ML classifiers trained on text data to classify Topics</a:t>
          </a:r>
          <a:endParaRPr lang="en-US" sz="1700" kern="1200"/>
        </a:p>
      </dsp:txBody>
      <dsp:txXfrm>
        <a:off x="7398086" y="590211"/>
        <a:ext cx="2004394" cy="1202636"/>
      </dsp:txXfrm>
    </dsp:sp>
    <dsp:sp modelId="{4FF738B3-5988-CC44-A8A4-BCED1752DEA1}">
      <dsp:nvSpPr>
        <dsp:cNvPr id="0" name=""/>
        <dsp:cNvSpPr/>
      </dsp:nvSpPr>
      <dsp:spPr>
        <a:xfrm>
          <a:off x="2004465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8145" y="2852871"/>
        <a:ext cx="23050" cy="4610"/>
      </dsp:txXfrm>
    </dsp:sp>
    <dsp:sp modelId="{4D8C729E-35D4-C244-8366-FDA1C179F2DB}">
      <dsp:nvSpPr>
        <dsp:cNvPr id="0" name=""/>
        <dsp:cNvSpPr/>
      </dsp:nvSpPr>
      <dsp:spPr>
        <a:xfrm>
          <a:off x="1871" y="2253858"/>
          <a:ext cx="2004394" cy="1202636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5. Model text to Extract Sentiments and Aspects</a:t>
          </a:r>
          <a:endParaRPr lang="en-US" sz="1700" kern="1200"/>
        </a:p>
      </dsp:txBody>
      <dsp:txXfrm>
        <a:off x="1871" y="2253858"/>
        <a:ext cx="2004394" cy="1202636"/>
      </dsp:txXfrm>
    </dsp:sp>
    <dsp:sp modelId="{5CCAE756-397F-704E-B794-A2CE57D936CF}">
      <dsp:nvSpPr>
        <dsp:cNvPr id="0" name=""/>
        <dsp:cNvSpPr/>
      </dsp:nvSpPr>
      <dsp:spPr>
        <a:xfrm>
          <a:off x="4469870" y="2809456"/>
          <a:ext cx="430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410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3550" y="2852871"/>
        <a:ext cx="23050" cy="4610"/>
      </dsp:txXfrm>
    </dsp:sp>
    <dsp:sp modelId="{2882B67C-B1BA-614F-BB71-F86DDC87143A}">
      <dsp:nvSpPr>
        <dsp:cNvPr id="0" name=""/>
        <dsp:cNvSpPr/>
      </dsp:nvSpPr>
      <dsp:spPr>
        <a:xfrm>
          <a:off x="2467276" y="2253858"/>
          <a:ext cx="2004394" cy="1202636"/>
        </a:xfrm>
        <a:prstGeom prst="rect">
          <a:avLst/>
        </a:prstGeom>
        <a:solidFill>
          <a:schemeClr val="accent2">
            <a:hueOff val="1129012"/>
            <a:satOff val="-5527"/>
            <a:lumOff val="31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6. Assign aspects and sentiments to topics</a:t>
          </a:r>
          <a:endParaRPr lang="en-US" sz="1700" kern="1200"/>
        </a:p>
      </dsp:txBody>
      <dsp:txXfrm>
        <a:off x="2467276" y="2253858"/>
        <a:ext cx="2004394" cy="1202636"/>
      </dsp:txXfrm>
    </dsp:sp>
    <dsp:sp modelId="{1B172FD2-44BD-F648-A8BA-CBBE0022F630}">
      <dsp:nvSpPr>
        <dsp:cNvPr id="0" name=""/>
        <dsp:cNvSpPr/>
      </dsp:nvSpPr>
      <dsp:spPr>
        <a:xfrm>
          <a:off x="4932681" y="2253858"/>
          <a:ext cx="2004394" cy="1202636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217" tIns="103096" rIns="98217" bIns="1030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7. Matplotlib and Seaborn to Visualize results</a:t>
          </a:r>
          <a:endParaRPr lang="en-US" sz="1700" kern="1200"/>
        </a:p>
      </dsp:txBody>
      <dsp:txXfrm>
        <a:off x="4932681" y="2253858"/>
        <a:ext cx="2004394" cy="1202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5815-BACD-42BA-BA4E-88192F9F1DC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15B21B-B13E-4593-91D8-8A9D95FE2EF3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9B2DE-8EA5-4AF6-ABF1-B1E8EBC5CB62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Opinion Lexicon by Minqinq Hu and Bing Liu</a:t>
          </a:r>
        </a:p>
      </dsp:txBody>
      <dsp:txXfrm>
        <a:off x="1508391" y="558"/>
        <a:ext cx="4987658" cy="1305966"/>
      </dsp:txXfrm>
    </dsp:sp>
    <dsp:sp modelId="{C40F9D4E-75B7-46E5-8702-2E55C2252DCF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6DB91-DBB8-4DD6-B2C1-431E824D643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41E0E-8392-446D-8E90-F0BEAC5311FE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Word2Vec pre-trained on Google's News dataset for assigning aspects and sentiments to topics</a:t>
          </a:r>
        </a:p>
      </dsp:txBody>
      <dsp:txXfrm>
        <a:off x="1508391" y="1633016"/>
        <a:ext cx="4987658" cy="1305966"/>
      </dsp:txXfrm>
    </dsp:sp>
    <dsp:sp modelId="{27DD9FB5-1A61-46E8-8B11-4D4D5DDEDE59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C09DE3-7ACD-432B-807A-DBCECBB58552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31BB4-BEC1-4611-9D5D-F64F05F09A7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WordSim353 to Evaluate Word2Vec model</a:t>
          </a:r>
        </a:p>
      </dsp:txBody>
      <dsp:txXfrm>
        <a:off x="1508391" y="3265475"/>
        <a:ext cx="4987658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E1A6-A5F9-427C-9DFB-84ACD062D32D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6B198F-ED2B-4B9E-971D-CE8E74DA0107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FF06C-DDFE-43C9-B8AA-FC3083B3AAE7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1. iPhone X</a:t>
          </a:r>
        </a:p>
      </dsp:txBody>
      <dsp:txXfrm>
        <a:off x="1838544" y="2669638"/>
        <a:ext cx="3318750" cy="720000"/>
      </dsp:txXfrm>
    </dsp:sp>
    <dsp:sp modelId="{D7C5C277-2D81-4585-ABBD-87DF9A6D0AD6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260800-1B7A-4D71-9606-04ED53830D6B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13A4F-6CD5-42B4-9087-A5A43B4ECCF2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2. Galaxy S9</a:t>
          </a:r>
        </a:p>
      </dsp:txBody>
      <dsp:txXfrm>
        <a:off x="5738075" y="2669638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20164-2AF3-B34B-8FA4-B982DE876FE1}">
      <dsp:nvSpPr>
        <dsp:cNvPr id="0" name=""/>
        <dsp:cNvSpPr/>
      </dsp:nvSpPr>
      <dsp:spPr>
        <a:xfrm>
          <a:off x="0" y="2546789"/>
          <a:ext cx="2725340" cy="8359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</a:t>
          </a:r>
        </a:p>
      </dsp:txBody>
      <dsp:txXfrm>
        <a:off x="0" y="2546789"/>
        <a:ext cx="2725340" cy="835913"/>
      </dsp:txXfrm>
    </dsp:sp>
    <dsp:sp modelId="{75DFA655-6799-E94B-AAA9-FC36A5FB6F34}">
      <dsp:nvSpPr>
        <dsp:cNvPr id="0" name=""/>
        <dsp:cNvSpPr/>
      </dsp:nvSpPr>
      <dsp:spPr>
        <a:xfrm>
          <a:off x="2725340" y="2546789"/>
          <a:ext cx="8176021" cy="8359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Topics, Aspects and Sentiments.</a:t>
          </a:r>
        </a:p>
      </dsp:txBody>
      <dsp:txXfrm>
        <a:off x="2725340" y="2546789"/>
        <a:ext cx="8176021" cy="835913"/>
      </dsp:txXfrm>
    </dsp:sp>
    <dsp:sp modelId="{21C00E9F-1025-634B-9F85-1A94A7A09619}">
      <dsp:nvSpPr>
        <dsp:cNvPr id="0" name=""/>
        <dsp:cNvSpPr/>
      </dsp:nvSpPr>
      <dsp:spPr>
        <a:xfrm rot="10800000">
          <a:off x="0" y="1273693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Score and Classify</a:t>
          </a:r>
        </a:p>
      </dsp:txBody>
      <dsp:txXfrm rot="-10800000">
        <a:off x="0" y="1273693"/>
        <a:ext cx="2725340" cy="835662"/>
      </dsp:txXfrm>
    </dsp:sp>
    <dsp:sp modelId="{B5518473-6BB9-3A48-9050-B63AAB333941}">
      <dsp:nvSpPr>
        <dsp:cNvPr id="0" name=""/>
        <dsp:cNvSpPr/>
      </dsp:nvSpPr>
      <dsp:spPr>
        <a:xfrm>
          <a:off x="2725340" y="1273693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Score Terms and Sentiments then Classify them into  Topics.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{Design: {“screen”: -1}, Function: {“buttons”: 1}}</a:t>
          </a:r>
        </a:p>
      </dsp:txBody>
      <dsp:txXfrm>
        <a:off x="2725340" y="1273693"/>
        <a:ext cx="8176021" cy="835662"/>
      </dsp:txXfrm>
    </dsp:sp>
    <dsp:sp modelId="{6B15CCCD-4747-3F4A-83BA-981B42702143}">
      <dsp:nvSpPr>
        <dsp:cNvPr id="0" name=""/>
        <dsp:cNvSpPr/>
      </dsp:nvSpPr>
      <dsp:spPr>
        <a:xfrm rot="10800000">
          <a:off x="0" y="598"/>
          <a:ext cx="2725340" cy="128563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826" tIns="142240" rIns="193826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 rot="-10800000">
        <a:off x="0" y="598"/>
        <a:ext cx="2725340" cy="835662"/>
      </dsp:txXfrm>
    </dsp:sp>
    <dsp:sp modelId="{22D7FBBF-EBC4-9D48-93EA-7F3F60AC298D}">
      <dsp:nvSpPr>
        <dsp:cNvPr id="0" name=""/>
        <dsp:cNvSpPr/>
      </dsp:nvSpPr>
      <dsp:spPr>
        <a:xfrm>
          <a:off x="2725340" y="598"/>
          <a:ext cx="8176021" cy="8356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48" tIns="152400" rIns="165848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Aspect and Sentiment.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screen is ugly”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“The apps are smooth”</a:t>
          </a:r>
        </a:p>
      </dsp:txBody>
      <dsp:txXfrm>
        <a:off x="2725340" y="598"/>
        <a:ext cx="8176021" cy="83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radar.com/" TargetMode="External"/><Relationship Id="rId5" Type="http://schemas.openxmlformats.org/officeDocument/2006/relationships/hyperlink" Target="https://www.gizmodo.com/" TargetMode="External"/><Relationship Id="rId4" Type="http://schemas.openxmlformats.org/officeDocument/2006/relationships/hyperlink" Target="https://www.digitaltrend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B734-192D-554E-AF15-807B45E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Ayan Karim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9AF1F-89E1-054F-BE22-4EC10165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Opinion Mining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8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1B13-023D-954D-99A3-5126121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21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55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5A7EF-0884-414A-B5F2-86C4CC7D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30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C95615C1-5DCA-2E47-B4D6-4590456D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1813" y="643467"/>
            <a:ext cx="9208373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12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2D62-C715-724A-BA1E-217F912C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1247987"/>
            <a:ext cx="10905066" cy="4362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45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F6866CF-896B-9C48-A315-3BCC749FB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386863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1124-061D-334D-84E5-9C51D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4064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81C9-8F91-D640-B8DC-66EFAA6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Coherence and pyLDAvis</a:t>
            </a: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Content Placeholder 49">
            <a:extLst>
              <a:ext uri="{FF2B5EF4-FFF2-40B4-BE49-F238E27FC236}">
                <a16:creationId xmlns:a16="http://schemas.microsoft.com/office/drawing/2014/main" id="{BFA31BD7-61AC-C34C-8A19-75C77AC8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306642"/>
            <a:ext cx="5449471" cy="844668"/>
          </a:xfrm>
          <a:prstGeom prst="rect">
            <a:avLst/>
          </a:prstGeom>
          <a:effectLst/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Content Placeholder 44">
            <a:extLst>
              <a:ext uri="{FF2B5EF4-FFF2-40B4-BE49-F238E27FC236}">
                <a16:creationId xmlns:a16="http://schemas.microsoft.com/office/drawing/2014/main" id="{AE11BE8A-B58F-CC48-992E-635F4002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55" y="2314952"/>
            <a:ext cx="5837742" cy="40173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46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8FDD-5F58-3A44-99B5-C7526A6D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977580"/>
            <a:ext cx="9150807" cy="2036054"/>
          </a:xfrm>
          <a:prstGeom prst="rect">
            <a:avLst/>
          </a:prstGeom>
          <a:effectLst/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6202-DF8A-AF4E-AD58-A225D19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 Labels</a:t>
            </a:r>
          </a:p>
        </p:txBody>
      </p:sp>
    </p:spTree>
    <p:extLst>
      <p:ext uri="{BB962C8B-B14F-4D97-AF65-F5344CB8AC3E}">
        <p14:creationId xmlns:p14="http://schemas.microsoft.com/office/powerpoint/2010/main" val="303801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BF4BA6-B43B-B745-B5B9-268DF1C0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7791346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8BC6-A7CE-A843-A2C0-6FB4256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97452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D0E414-7D05-3544-B132-1D0C0D7E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957398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011D7-B092-294D-BF42-C364AD91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SVM Multi-Label Classifier</a:t>
            </a:r>
          </a:p>
        </p:txBody>
      </p:sp>
    </p:spTree>
    <p:extLst>
      <p:ext uri="{BB962C8B-B14F-4D97-AF65-F5344CB8AC3E}">
        <p14:creationId xmlns:p14="http://schemas.microsoft.com/office/powerpoint/2010/main" val="178676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4C778-6EFF-F044-8763-E1BBFB4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2: Aspect-Based Sentiment Analysis</a:t>
            </a: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6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2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685E6-6A8B-0043-BA34-A5C3829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F89-F291-E343-81C9-9C89E7E1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Any company that sells a product in mass production generates a huge amount of public opinion on the product and tons of reviews, articles, reactions and overall sentiments are posted online, especially soon after release. </a:t>
            </a:r>
          </a:p>
          <a:p>
            <a:r>
              <a:rPr lang="en-US" dirty="0"/>
              <a:t>As of 2017, 223 million iPhones were sold in the US, which is huge considering the population was 325 million (this information was from 2017)! </a:t>
            </a:r>
          </a:p>
          <a:p>
            <a:r>
              <a:rPr lang="en-US" dirty="0"/>
              <a:t>How do companies access this data from the public media and turn it into something useful? How do we extract all that diverse information from the web and analyze it??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F044-529F-294C-9DA7-038C570C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digitaltrends.com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gizmodo.com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techradar.com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E49FA7C-C460-4792-B78B-ABF1A4D4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004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28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235F-D2BB-6D48-A796-C53F339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Aspect-Based Sent. Analysis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DD2A1-B1D5-45DE-944F-935C6F3F3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1700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37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3E1-44E7-9940-981E-6F777DB3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Aspect and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4EE-D675-7543-A0AC-5BED1735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For token in each sentence:</a:t>
            </a:r>
          </a:p>
          <a:p>
            <a:pPr lvl="2"/>
            <a:r>
              <a:rPr lang="en-US" dirty="0"/>
              <a:t>Check if the token is in the Opinions Lexicon</a:t>
            </a:r>
          </a:p>
          <a:p>
            <a:pPr lvl="3"/>
            <a:r>
              <a:rPr lang="en-US" dirty="0"/>
              <a:t>Assign a +1 if it’s a positive term or -1 if it’s a negative term</a:t>
            </a:r>
          </a:p>
          <a:p>
            <a:pPr lvl="3"/>
            <a:r>
              <a:rPr lang="en-US" dirty="0"/>
              <a:t>Add more weight to tokens with adjectives (1.5 for </a:t>
            </a:r>
            <a:r>
              <a:rPr lang="en-US" dirty="0" err="1"/>
              <a:t>pos</a:t>
            </a:r>
            <a:r>
              <a:rPr lang="en-US" dirty="0"/>
              <a:t>, -1.5 for neg)</a:t>
            </a:r>
          </a:p>
          <a:p>
            <a:pPr lvl="2"/>
            <a:r>
              <a:rPr lang="en-US" dirty="0"/>
              <a:t>Check if negation on a sentiment term </a:t>
            </a:r>
          </a:p>
          <a:p>
            <a:pPr lvl="3"/>
            <a:r>
              <a:rPr lang="en-US" dirty="0"/>
              <a:t>Switch the sign of the score</a:t>
            </a:r>
          </a:p>
          <a:p>
            <a:pPr lvl="2"/>
            <a:r>
              <a:rPr lang="en-US" dirty="0"/>
              <a:t>Check for nouns</a:t>
            </a:r>
          </a:p>
          <a:p>
            <a:pPr lvl="3"/>
            <a:r>
              <a:rPr lang="en-US" dirty="0"/>
              <a:t>Assign sentiment scores to nouns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4" name="Picture 9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5" name="Oval 9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6" name="Picture 10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7" name="Picture 10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8" name="Rectangle 10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356F-8041-A34F-8F5D-A1889C58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91016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Evaluating Word2Vec using WordSim353 Data Base</a:t>
            </a:r>
          </a:p>
        </p:txBody>
      </p:sp>
      <p:sp>
        <p:nvSpPr>
          <p:cNvPr id="119" name="Freeform 8">
            <a:extLst>
              <a:ext uri="{FF2B5EF4-FFF2-40B4-BE49-F238E27FC236}">
                <a16:creationId xmlns:a16="http://schemas.microsoft.com/office/drawing/2014/main" id="{67B72EB2-444A-42B0-BE12-6EA274B22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08">
            <a:extLst>
              <a:ext uri="{FF2B5EF4-FFF2-40B4-BE49-F238E27FC236}">
                <a16:creationId xmlns:a16="http://schemas.microsoft.com/office/drawing/2014/main" id="{9B5717EA-7220-4536-B03E-FC58DD9DC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109" y="0"/>
            <a:ext cx="499189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6F09DF52-FDA7-4438-A49A-AEFFC3A8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3900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9CD228-D5CA-4C29-A9D1-4C919760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C1BFFE-7364-4244-90CE-8ACEAAEA3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764" y="860102"/>
            <a:ext cx="2493412" cy="1876294"/>
          </a:xfrm>
          <a:prstGeom prst="rect">
            <a:avLst/>
          </a:prstGeom>
          <a:effectLst/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BACD41-0B22-0546-8633-CAC0AF774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200" y="3145312"/>
            <a:ext cx="2493412" cy="1651886"/>
          </a:xfrm>
          <a:prstGeom prst="rect">
            <a:avLst/>
          </a:prstGeom>
          <a:effectLst/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06CDB5E-6F92-C943-AA0A-5A4ED7A3C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3776" y="5515463"/>
            <a:ext cx="2935224" cy="322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434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F92B-C577-9946-A3AF-13709504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Aspect, Sentiment into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38B2-EB09-9144-BB14-7E9D9604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For term in sentiment dictionary:</a:t>
            </a:r>
          </a:p>
          <a:p>
            <a:pPr lvl="2"/>
            <a:r>
              <a:rPr lang="en-US" dirty="0"/>
              <a:t>If similarity between term and topic using Word2Vec Model is higher than a certain threshold</a:t>
            </a:r>
          </a:p>
          <a:p>
            <a:pPr lvl="3"/>
            <a:r>
              <a:rPr lang="en-US" dirty="0"/>
              <a:t>Assign term, sentiment to topic (can be assigned to more than one topic)</a:t>
            </a:r>
          </a:p>
          <a:p>
            <a:pPr lvl="2"/>
            <a:r>
              <a:rPr lang="en-US" dirty="0"/>
              <a:t>Otherwise, use the predicted labels from SVM</a:t>
            </a:r>
          </a:p>
          <a:p>
            <a:pPr lvl="3"/>
            <a:r>
              <a:rPr lang="en-US" dirty="0"/>
              <a:t>Assign term, sentiment to topic (can be assigned to more than one topic)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9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91269-781C-EC4A-A013-4B6662A1A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Visualize Topics, Aspects and Sentiments.</a:t>
            </a:r>
            <a:br>
              <a:rPr lang="en-US" sz="3800"/>
            </a:br>
            <a:endParaRPr lang="en-US" sz="3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CCD752-EAEC-4B99-9CB0-B9F30F6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4F0BDAE-5164-4EE4-AC1A-5EB8D343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A764A-251C-F049-A2D0-C224945EE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34" y="3622456"/>
            <a:ext cx="4726012" cy="2729272"/>
          </a:xfrm>
          <a:prstGeom prst="rect">
            <a:avLst/>
          </a:prstGeom>
          <a:effectLst/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97199C1-7E5E-6D49-A839-93E3BD5C5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311" y="645335"/>
            <a:ext cx="4940733" cy="27544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209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BBBD-A66A-1143-9223-F927B544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Analyzing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AC84-3B98-AC47-B805-CC72B74E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"scratch", "scratches", "bumps", "damage", "shock", "falls" and "cracks" are shown as the most negative aspects of design and function, almost in sequence. iPhone X has a problem with its durability.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Samsung S9 has a more diverse set of problems from "video", "lag" to "motion" and "battery”.</a:t>
            </a:r>
          </a:p>
        </p:txBody>
      </p:sp>
    </p:spTree>
    <p:extLst>
      <p:ext uri="{BB962C8B-B14F-4D97-AF65-F5344CB8AC3E}">
        <p14:creationId xmlns:p14="http://schemas.microsoft.com/office/powerpoint/2010/main" val="193032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5CA-0AB2-C84D-88D3-B1C74D01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482105"/>
            <a:ext cx="9150807" cy="196742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FD28F-A8D4-A643-8772-F9603557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106513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34A7-FA23-EE46-964D-AA07E09F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Analyze Comparison Ratios Between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7389-4315-DC4C-89A4-26FB846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There's a higher ratio of negative sentiments for iPhone X (1.193) and a lower ratio of positive sentiments (0.897). </a:t>
            </a:r>
          </a:p>
          <a:p>
            <a:r>
              <a:rPr lang="en-US" dirty="0"/>
              <a:t>The same trend is seen for the ratio of sentiments after normalizing for total amount of sentiments (</a:t>
            </a:r>
            <a:r>
              <a:rPr lang="en-US" dirty="0" err="1"/>
              <a:t>neg_norm</a:t>
            </a:r>
            <a:r>
              <a:rPr lang="en-US" dirty="0"/>
              <a:t>: 1.229 and </a:t>
            </a:r>
            <a:r>
              <a:rPr lang="en-US" dirty="0" err="1"/>
              <a:t>pos_norm</a:t>
            </a:r>
            <a:r>
              <a:rPr lang="en-US" dirty="0"/>
              <a:t>: 0.91)</a:t>
            </a:r>
          </a:p>
        </p:txBody>
      </p:sp>
    </p:spTree>
    <p:extLst>
      <p:ext uri="{BB962C8B-B14F-4D97-AF65-F5344CB8AC3E}">
        <p14:creationId xmlns:p14="http://schemas.microsoft.com/office/powerpoint/2010/main" val="86145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CFE6-A7C6-0C47-BA20-42C8481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iPhone X vs. Samsung Galaxy S9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91539-90F1-D742-A9F5-DFD5F4DF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31892"/>
            <a:ext cx="6270662" cy="3793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034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6307-91EF-E045-A4C2-70567D7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FE67-CBBF-E440-8118-F9D6BAF0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What is Opinion Mining?</a:t>
            </a:r>
          </a:p>
          <a:p>
            <a:r>
              <a:rPr lang="en-US" dirty="0"/>
              <a:t>What is Aspect-Based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100033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5D8B-F8DB-CD48-89AC-7B238757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0725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8268-38A9-9E45-8CFA-F77FF14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F312-4661-5B49-96B1-7BD3A075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We need to collect more data</a:t>
            </a:r>
          </a:p>
          <a:p>
            <a:r>
              <a:rPr lang="en-US" dirty="0"/>
              <a:t>2. Research into how to extended Opinion Lexicons </a:t>
            </a:r>
          </a:p>
          <a:p>
            <a:r>
              <a:rPr lang="en-US" dirty="0"/>
              <a:t>3. Apply methodology to to combine synonyms as the same aspect, so that there aren’t duplicate information</a:t>
            </a:r>
          </a:p>
          <a:p>
            <a:r>
              <a:rPr lang="en-US" dirty="0"/>
              <a:t>4. Incorporate bigrams, trigrams and other non-common words into aspects</a:t>
            </a:r>
          </a:p>
        </p:txBody>
      </p:sp>
    </p:spTree>
    <p:extLst>
      <p:ext uri="{BB962C8B-B14F-4D97-AF65-F5344CB8AC3E}">
        <p14:creationId xmlns:p14="http://schemas.microsoft.com/office/powerpoint/2010/main" val="323254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233AA-D3A1-DB4A-87DD-97458922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1C87-622D-6240-857A-419368BC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1. Set up a feature for standardized streaming of data that updates our datasets in intervals.</a:t>
            </a:r>
          </a:p>
          <a:p>
            <a:r>
              <a:rPr lang="en-US" dirty="0"/>
              <a:t>2. Develop a recommendation engine to recommend which aspects should are most actionable for product development based on our results.</a:t>
            </a:r>
          </a:p>
        </p:txBody>
      </p:sp>
    </p:spTree>
    <p:extLst>
      <p:ext uri="{BB962C8B-B14F-4D97-AF65-F5344CB8AC3E}">
        <p14:creationId xmlns:p14="http://schemas.microsoft.com/office/powerpoint/2010/main" val="133915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D7E3-6638-A84F-8746-F0E01C3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7200-7E42-824C-802C-CFE5C51C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"Apple iPhone sales 2018." Statista. Statista. 19 Feb. 2019 &lt;https://www.statista.com/statistics/263401/global-apple-iphone-sales-since-3rd-quarter-2007/&gt;.</a:t>
            </a:r>
          </a:p>
          <a:p>
            <a:pPr>
              <a:lnSpc>
                <a:spcPct val="90000"/>
              </a:lnSpc>
            </a:pPr>
            <a:endParaRPr lang="en-US" sz="100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Bansal, Shivam, and Natural Language Processing and Machine Learning. "Beginners Guide to Topic Modeling in Python." Analytics Vidhya. 11 Jan. 2019. 19 Feb. 2019 &lt;https://www.analyticsvidhya.com/blog/2016/08/beginners-guide-to-topic-modeling-in-python/&gt;.</a:t>
            </a:r>
          </a:p>
          <a:p>
            <a:pPr>
              <a:lnSpc>
                <a:spcPct val="90000"/>
              </a:lnSpc>
            </a:pPr>
            <a:endParaRPr lang="en-US" sz="100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Li, Susan. "Topic Modeling and Latent Dirichlet Allocation (LDA) in Python." Towards Data Science. 31 May 2018. Towards Data Science. 19 Feb. 2019 &lt;https://towardsdatascience.com/topic-modeling-and-latent-dirichlet-allocation-in-python-9bf156893c24&gt;.</a:t>
            </a:r>
          </a:p>
          <a:p>
            <a:pPr>
              <a:lnSpc>
                <a:spcPct val="90000"/>
              </a:lnSpc>
            </a:pPr>
            <a:endParaRPr lang="en-US" sz="100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Li, Susan. "Topic Modelling in Python with NLTK and Gensim – Towards Data Science." Towards Data Science. 30 Mar. 2018. Towards Data Science. 19 Feb. 2019 &lt;https://towardsdatascience.com/topic-modelling-in-python-with-nltk-and-gensim-4ef03213cd21&gt;.</a:t>
            </a:r>
          </a:p>
          <a:p>
            <a:pPr>
              <a:lnSpc>
                <a:spcPct val="90000"/>
              </a:lnSpc>
            </a:pPr>
            <a:endParaRPr lang="en-US" sz="1000"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Min, Peter. "Aspect-Based Opinion Mining (NLP with Python) – Peter Min – Medium." Medium.com. 06 June 2018. Medium. 19 Feb. 2019 &lt;https://medium.com/@pmin91/aspect-based-opinion-mining-nlp-with-python-a53eb4752800&gt;.</a:t>
            </a:r>
          </a:p>
          <a:p>
            <a:pPr>
              <a:lnSpc>
                <a:spcPct val="90000"/>
              </a:lnSpc>
            </a:pPr>
            <a:r>
              <a:rPr lang="en-US" sz="1000">
                <a:hlinkClick r:id="rId4"/>
              </a:rPr>
              <a:t>https://www.digitaltrends.com/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>
                <a:hlinkClick r:id="rId5"/>
              </a:rPr>
              <a:t>https://www.gizmodo.com/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>
                <a:hlinkClick r:id="rId6"/>
              </a:rPr>
              <a:t>https://www.techradar.com/</a:t>
            </a: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476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71BC-D283-0B49-AD2D-E38B8D30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Let’s Pretend We’re Apple!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E4DC-C94D-49FB-A3D0-AAD4019C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0754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2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85B0-962F-4247-A09E-AE037C2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09EEB-39F6-4CE8-9708-A48D3D05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0507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3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25462-11B2-7F4C-B256-E1B6AB76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F6237D8-7FB5-AC47-B84C-D63F365C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1. </a:t>
            </a:r>
            <a:r>
              <a:rPr lang="en-US" sz="1700" err="1"/>
              <a:t>Scrapy</a:t>
            </a:r>
            <a:r>
              <a:rPr lang="en-US" sz="1700"/>
              <a:t> to scrape data</a:t>
            </a:r>
          </a:p>
          <a:p>
            <a:pPr>
              <a:lnSpc>
                <a:spcPct val="90000"/>
              </a:lnSpc>
            </a:pPr>
            <a:r>
              <a:rPr lang="en-US" sz="1700"/>
              <a:t>2. NLTK, Spacy and </a:t>
            </a:r>
            <a:r>
              <a:rPr lang="en-US" sz="1700" err="1"/>
              <a:t>Gensim</a:t>
            </a:r>
            <a:r>
              <a:rPr lang="en-US" sz="1700"/>
              <a:t> process texts</a:t>
            </a:r>
          </a:p>
          <a:p>
            <a:pPr>
              <a:lnSpc>
                <a:spcPct val="90000"/>
              </a:lnSpc>
            </a:pPr>
            <a:r>
              <a:rPr lang="en-US" sz="1700"/>
              <a:t>3. </a:t>
            </a:r>
            <a:r>
              <a:rPr lang="en-US" sz="1700" err="1"/>
              <a:t>Gensim's</a:t>
            </a:r>
            <a:r>
              <a:rPr lang="en-US" sz="1700"/>
              <a:t> Latent Dirichlet Allocation to extract and assign topics</a:t>
            </a:r>
          </a:p>
          <a:p>
            <a:pPr>
              <a:lnSpc>
                <a:spcPct val="90000"/>
              </a:lnSpc>
            </a:pPr>
            <a:r>
              <a:rPr lang="en-US" sz="1700"/>
              <a:t>4. </a:t>
            </a:r>
            <a:r>
              <a:rPr lang="en-US" sz="1700" err="1"/>
              <a:t>pyLDAvis</a:t>
            </a:r>
            <a:r>
              <a:rPr lang="en-US" sz="1700"/>
              <a:t> for visualization</a:t>
            </a:r>
          </a:p>
          <a:p>
            <a:pPr>
              <a:lnSpc>
                <a:spcPct val="90000"/>
              </a:lnSpc>
            </a:pPr>
            <a:r>
              <a:rPr lang="en-US" sz="1700"/>
              <a:t>5. </a:t>
            </a:r>
            <a:r>
              <a:rPr lang="en-US" sz="1700" err="1"/>
              <a:t>Scikit</a:t>
            </a:r>
            <a:r>
              <a:rPr lang="en-US" sz="1700"/>
              <a:t> Learn, Multi-Label Naive Bayes and Support Vector Machines to train text data on Topics</a:t>
            </a:r>
          </a:p>
          <a:p>
            <a:pPr>
              <a:lnSpc>
                <a:spcPct val="90000"/>
              </a:lnSpc>
            </a:pPr>
            <a:r>
              <a:rPr lang="en-US" sz="1700"/>
              <a:t>6. </a:t>
            </a:r>
            <a:r>
              <a:rPr lang="en-US" sz="1700" err="1"/>
              <a:t>Scikit</a:t>
            </a:r>
            <a:r>
              <a:rPr lang="en-US" sz="1700"/>
              <a:t> </a:t>
            </a:r>
            <a:r>
              <a:rPr lang="en-US" sz="1700" err="1"/>
              <a:t>Multilearn</a:t>
            </a:r>
            <a:r>
              <a:rPr lang="en-US" sz="1700"/>
              <a:t>, </a:t>
            </a:r>
            <a:r>
              <a:rPr lang="en-US" sz="1700" err="1"/>
              <a:t>PowerLabelset</a:t>
            </a:r>
            <a:r>
              <a:rPr lang="en-US" sz="1700"/>
              <a:t> to train on multiple labels</a:t>
            </a:r>
          </a:p>
          <a:p>
            <a:pPr>
              <a:lnSpc>
                <a:spcPct val="90000"/>
              </a:lnSpc>
            </a:pPr>
            <a:r>
              <a:rPr lang="en-US" sz="1700"/>
              <a:t>7. Spacy Dependency Parser, </a:t>
            </a:r>
            <a:r>
              <a:rPr lang="en-US" sz="1700" err="1"/>
              <a:t>Countvectorizer</a:t>
            </a:r>
            <a:r>
              <a:rPr lang="en-US" sz="1700"/>
              <a:t> and TF-IDF vectorizer for Aspect-Based Semantic Analysis</a:t>
            </a:r>
          </a:p>
          <a:p>
            <a:pPr>
              <a:lnSpc>
                <a:spcPct val="90000"/>
              </a:lnSpc>
            </a:pPr>
            <a:r>
              <a:rPr lang="en-US" sz="1700"/>
              <a:t>8. Word2Vec pre-trained on Google's News dataset for assigning aspects and sentiments to topics</a:t>
            </a:r>
          </a:p>
          <a:p>
            <a:pPr>
              <a:lnSpc>
                <a:spcPct val="90000"/>
              </a:lnSpc>
            </a:pPr>
            <a:r>
              <a:rPr lang="en-US" sz="1700"/>
              <a:t>9. Matplotlib and Seaborn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76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493A-0DFC-6D4C-915C-6FCF5C1D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Pre-trained and Other Datasets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071BA-2293-4E92-943F-3A1F508D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549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07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D91C-C841-164B-ABEE-B01BB5C7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1: Topic Modeling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48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2BF-5C98-8B46-983F-BDD7374F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dirty="0" err="1"/>
              <a:t>digitaltrends.com</a:t>
            </a:r>
            <a:r>
              <a:rPr lang="en-US" sz="2900" dirty="0"/>
              <a:t> </a:t>
            </a:r>
            <a:r>
              <a:rPr lang="en-US" sz="2900" dirty="0" err="1"/>
              <a:t>gizmodo.com</a:t>
            </a:r>
            <a:r>
              <a:rPr lang="en-US" sz="2900" dirty="0"/>
              <a:t> </a:t>
            </a:r>
            <a:r>
              <a:rPr lang="en-US" sz="2900" dirty="0" err="1"/>
              <a:t>techradar.com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5BF-8771-8543-B99F-DB4A71D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1. iPhone X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2. Galaxy S9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3. Pixel 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4. Huawei Mate 20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5. OnePlus 6T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6. Huawei P2 Pro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7. LG V4 </a:t>
            </a:r>
            <a:r>
              <a:rPr lang="en-US" sz="1700" dirty="0" err="1"/>
              <a:t>Thinq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8. Sony Xperia XZ3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9. Essential Phone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10. Razer Phone 2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11. HTC U12+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12. Moto G6 plus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321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1147</Words>
  <Application>Microsoft Macintosh PowerPoint</Application>
  <PresentationFormat>Widescreen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Opinion Mining</vt:lpstr>
      <vt:lpstr>Business Problem</vt:lpstr>
      <vt:lpstr>Introduction</vt:lpstr>
      <vt:lpstr>Let’s Pretend We’re Apple!</vt:lpstr>
      <vt:lpstr>Pipeline</vt:lpstr>
      <vt:lpstr>Technology</vt:lpstr>
      <vt:lpstr>Pre-trained and Other Datasets</vt:lpstr>
      <vt:lpstr>Part 1: Topic Modeling</vt:lpstr>
      <vt:lpstr>digitaltrends.com gizmodo.com techradar.com </vt:lpstr>
      <vt:lpstr>PowerPoint Presentation</vt:lpstr>
      <vt:lpstr>PowerPoint Presentation</vt:lpstr>
      <vt:lpstr>PowerPoint Presentation</vt:lpstr>
      <vt:lpstr>PowerPoint Presentation</vt:lpstr>
      <vt:lpstr>LDA</vt:lpstr>
      <vt:lpstr>Coherence and pyLDAvis</vt:lpstr>
      <vt:lpstr>Assign Labels</vt:lpstr>
      <vt:lpstr>Multi-Label Classifier</vt:lpstr>
      <vt:lpstr>SVM Multi-Label Classifier</vt:lpstr>
      <vt:lpstr>Part 2: Aspect-Based Sentiment Analysis </vt:lpstr>
      <vt:lpstr>digitaltrends.com gizmodo.com techradar.com</vt:lpstr>
      <vt:lpstr>Aspect-Based Sent. Analysis Pipeline</vt:lpstr>
      <vt:lpstr>Extract Aspect and Sentiment</vt:lpstr>
      <vt:lpstr>Evaluating Word2Vec using WordSim353 Data Base</vt:lpstr>
      <vt:lpstr>Classify Aspect, Sentiment into Topics</vt:lpstr>
      <vt:lpstr>Visualize Topics, Aspects and Sentiments. </vt:lpstr>
      <vt:lpstr>Analyzing Results </vt:lpstr>
      <vt:lpstr>iPhone X vs. Samsung Galaxy S9</vt:lpstr>
      <vt:lpstr>Analyze Comparison Ratios Between Phones</vt:lpstr>
      <vt:lpstr>iPhone X vs. Samsung Galaxy S9</vt:lpstr>
      <vt:lpstr>Conclusions</vt:lpstr>
      <vt:lpstr>Improvements</vt:lpstr>
      <vt:lpstr>Next Steps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Mining</dc:title>
  <dc:creator>Ayan Karim</dc:creator>
  <cp:lastModifiedBy>Ayan Karim</cp:lastModifiedBy>
  <cp:revision>2</cp:revision>
  <dcterms:created xsi:type="dcterms:W3CDTF">2019-02-19T22:05:38Z</dcterms:created>
  <dcterms:modified xsi:type="dcterms:W3CDTF">2019-02-19T22:10:05Z</dcterms:modified>
</cp:coreProperties>
</file>