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57" r:id="rId4"/>
    <p:sldId id="280" r:id="rId5"/>
    <p:sldId id="296" r:id="rId6"/>
    <p:sldId id="259" r:id="rId7"/>
    <p:sldId id="260" r:id="rId8"/>
    <p:sldId id="281" r:id="rId9"/>
    <p:sldId id="282" r:id="rId10"/>
    <p:sldId id="298" r:id="rId11"/>
    <p:sldId id="261" r:id="rId12"/>
    <p:sldId id="299" r:id="rId13"/>
    <p:sldId id="262" r:id="rId14"/>
    <p:sldId id="284" r:id="rId15"/>
    <p:sldId id="286" r:id="rId16"/>
    <p:sldId id="264" r:id="rId17"/>
    <p:sldId id="288" r:id="rId18"/>
    <p:sldId id="267" r:id="rId19"/>
    <p:sldId id="269" r:id="rId20"/>
    <p:sldId id="268" r:id="rId21"/>
    <p:sldId id="290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70ECF-4DF5-4877-B353-96431FB7BED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381312-F136-4DDE-ABB2-254AC295C4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What does Public Opinion tell us about the iPhone X?</a:t>
          </a:r>
          <a:endParaRPr lang="en-US" dirty="0"/>
        </a:p>
      </dgm:t>
    </dgm:pt>
    <dgm:pt modelId="{C20889D3-B57D-4EEC-99CF-E054BF111B56}" type="parTrans" cxnId="{65D7276A-71E1-461E-8876-25CB3C31EA36}">
      <dgm:prSet/>
      <dgm:spPr/>
      <dgm:t>
        <a:bodyPr/>
        <a:lstStyle/>
        <a:p>
          <a:endParaRPr lang="en-US"/>
        </a:p>
      </dgm:t>
    </dgm:pt>
    <dgm:pt modelId="{CD36EC53-BE3B-4E4D-B006-DB4090962BAC}" type="sibTrans" cxnId="{65D7276A-71E1-461E-8876-25CB3C31EA36}">
      <dgm:prSet phldrT="1"/>
      <dgm:spPr/>
      <dgm:t>
        <a:bodyPr/>
        <a:lstStyle/>
        <a:p>
          <a:endParaRPr lang="en-US"/>
        </a:p>
      </dgm:t>
    </dgm:pt>
    <dgm:pt modelId="{166AF088-61EB-4470-88EB-CED90AB71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What do people dislike about the iPhone X?</a:t>
          </a:r>
          <a:endParaRPr lang="en-US" dirty="0"/>
        </a:p>
      </dgm:t>
    </dgm:pt>
    <dgm:pt modelId="{A591F8F6-9E32-4452-B21E-5F77DD9DDF34}" type="parTrans" cxnId="{FE96B1CF-6257-4C09-B447-59B5AC79BC84}">
      <dgm:prSet/>
      <dgm:spPr/>
      <dgm:t>
        <a:bodyPr/>
        <a:lstStyle/>
        <a:p>
          <a:endParaRPr lang="en-US"/>
        </a:p>
      </dgm:t>
    </dgm:pt>
    <dgm:pt modelId="{2B41AEBE-C1EA-4BC2-A68B-7A861EC6FA90}" type="sibTrans" cxnId="{FE96B1CF-6257-4C09-B447-59B5AC79BC84}">
      <dgm:prSet phldrT="2"/>
      <dgm:spPr/>
      <dgm:t>
        <a:bodyPr/>
        <a:lstStyle/>
        <a:p>
          <a:endParaRPr lang="en-US"/>
        </a:p>
      </dgm:t>
    </dgm:pt>
    <dgm:pt modelId="{C3CD00AC-9B95-43F3-B7DF-58FEC7C400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How does our product compare with that of a competing smartphone like the Samsung Galaxy S9?</a:t>
          </a:r>
          <a:endParaRPr lang="en-US" dirty="0"/>
        </a:p>
      </dgm:t>
    </dgm:pt>
    <dgm:pt modelId="{1E8A1A2A-A4ED-45BA-8603-84E4779C544F}" type="parTrans" cxnId="{5A4C9D25-B7E9-45A3-8D1D-457551886325}">
      <dgm:prSet/>
      <dgm:spPr/>
      <dgm:t>
        <a:bodyPr/>
        <a:lstStyle/>
        <a:p>
          <a:endParaRPr lang="en-US"/>
        </a:p>
      </dgm:t>
    </dgm:pt>
    <dgm:pt modelId="{40D3D1F3-B9CB-468D-99C5-C5BD90134C9D}" type="sibTrans" cxnId="{5A4C9D25-B7E9-45A3-8D1D-457551886325}">
      <dgm:prSet phldrT="3"/>
      <dgm:spPr/>
      <dgm:t>
        <a:bodyPr/>
        <a:lstStyle/>
        <a:p>
          <a:endParaRPr lang="en-US"/>
        </a:p>
      </dgm:t>
    </dgm:pt>
    <dgm:pt modelId="{34B061D7-7FE5-43A1-A8D4-A3FE48C1AC36}" type="pres">
      <dgm:prSet presAssocID="{2E370ECF-4DF5-4877-B353-96431FB7BEDD}" presName="root" presStyleCnt="0">
        <dgm:presLayoutVars>
          <dgm:dir/>
          <dgm:resizeHandles val="exact"/>
        </dgm:presLayoutVars>
      </dgm:prSet>
      <dgm:spPr/>
    </dgm:pt>
    <dgm:pt modelId="{82D7531A-7431-4767-B279-5825F0454765}" type="pres">
      <dgm:prSet presAssocID="{20381312-F136-4DDE-ABB2-254AC295C469}" presName="compNode" presStyleCnt="0"/>
      <dgm:spPr/>
    </dgm:pt>
    <dgm:pt modelId="{60029151-D942-4F77-AA18-64A67A7E4BF6}" type="pres">
      <dgm:prSet presAssocID="{20381312-F136-4DDE-ABB2-254AC295C469}" presName="bgRect" presStyleLbl="bgShp" presStyleIdx="0" presStyleCnt="3"/>
      <dgm:spPr/>
    </dgm:pt>
    <dgm:pt modelId="{2ABB7C25-2491-45CD-BABE-8B82AEFC1A6A}" type="pres">
      <dgm:prSet presAssocID="{20381312-F136-4DDE-ABB2-254AC295C4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FAAF186-4035-47FB-98B9-153A53B9186B}" type="pres">
      <dgm:prSet presAssocID="{20381312-F136-4DDE-ABB2-254AC295C469}" presName="spaceRect" presStyleCnt="0"/>
      <dgm:spPr/>
    </dgm:pt>
    <dgm:pt modelId="{86498A4D-80AC-4C64-A80E-1746320F3B5A}" type="pres">
      <dgm:prSet presAssocID="{20381312-F136-4DDE-ABB2-254AC295C469}" presName="parTx" presStyleLbl="revTx" presStyleIdx="0" presStyleCnt="3">
        <dgm:presLayoutVars>
          <dgm:chMax val="0"/>
          <dgm:chPref val="0"/>
        </dgm:presLayoutVars>
      </dgm:prSet>
      <dgm:spPr/>
    </dgm:pt>
    <dgm:pt modelId="{D418FDCA-AE8A-4CA3-9097-AA4F58D803B9}" type="pres">
      <dgm:prSet presAssocID="{CD36EC53-BE3B-4E4D-B006-DB4090962BAC}" presName="sibTrans" presStyleCnt="0"/>
      <dgm:spPr/>
    </dgm:pt>
    <dgm:pt modelId="{30FE6BE6-D521-4ADF-BAAD-90D8F7AF0703}" type="pres">
      <dgm:prSet presAssocID="{166AF088-61EB-4470-88EB-CED90AB71AA5}" presName="compNode" presStyleCnt="0"/>
      <dgm:spPr/>
    </dgm:pt>
    <dgm:pt modelId="{CBCC7853-9810-4048-B253-2D8CA974661B}" type="pres">
      <dgm:prSet presAssocID="{166AF088-61EB-4470-88EB-CED90AB71AA5}" presName="bgRect" presStyleLbl="bgShp" presStyleIdx="1" presStyleCnt="3"/>
      <dgm:spPr/>
    </dgm:pt>
    <dgm:pt modelId="{9AB8836D-BA83-4C1A-BD44-7995BDCC5A9B}" type="pres">
      <dgm:prSet presAssocID="{166AF088-61EB-4470-88EB-CED90AB71A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32B3FE-F129-45F6-8272-12B550AB6E61}" type="pres">
      <dgm:prSet presAssocID="{166AF088-61EB-4470-88EB-CED90AB71AA5}" presName="spaceRect" presStyleCnt="0"/>
      <dgm:spPr/>
    </dgm:pt>
    <dgm:pt modelId="{BCA8C1CB-436D-4BB1-9B08-299A70A50E1F}" type="pres">
      <dgm:prSet presAssocID="{166AF088-61EB-4470-88EB-CED90AB71AA5}" presName="parTx" presStyleLbl="revTx" presStyleIdx="1" presStyleCnt="3">
        <dgm:presLayoutVars>
          <dgm:chMax val="0"/>
          <dgm:chPref val="0"/>
        </dgm:presLayoutVars>
      </dgm:prSet>
      <dgm:spPr/>
    </dgm:pt>
    <dgm:pt modelId="{E4C838F2-5FB7-4DE9-B6B4-447B37C517C1}" type="pres">
      <dgm:prSet presAssocID="{2B41AEBE-C1EA-4BC2-A68B-7A861EC6FA90}" presName="sibTrans" presStyleCnt="0"/>
      <dgm:spPr/>
    </dgm:pt>
    <dgm:pt modelId="{421B4E32-5E8F-4568-AE18-BD8E05D5D590}" type="pres">
      <dgm:prSet presAssocID="{C3CD00AC-9B95-43F3-B7DF-58FEC7C400F4}" presName="compNode" presStyleCnt="0"/>
      <dgm:spPr/>
    </dgm:pt>
    <dgm:pt modelId="{541B2F38-CF42-4367-B833-333D8ABC812C}" type="pres">
      <dgm:prSet presAssocID="{C3CD00AC-9B95-43F3-B7DF-58FEC7C400F4}" presName="bgRect" presStyleLbl="bgShp" presStyleIdx="2" presStyleCnt="3"/>
      <dgm:spPr/>
    </dgm:pt>
    <dgm:pt modelId="{99D50DD8-56C1-4FFE-A73C-21F819BA540C}" type="pres">
      <dgm:prSet presAssocID="{C3CD00AC-9B95-43F3-B7DF-58FEC7C400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73A339D-B102-43A9-9C6C-36B17C6B7D53}" type="pres">
      <dgm:prSet presAssocID="{C3CD00AC-9B95-43F3-B7DF-58FEC7C400F4}" presName="spaceRect" presStyleCnt="0"/>
      <dgm:spPr/>
    </dgm:pt>
    <dgm:pt modelId="{0CB8AF18-0CE5-494D-A269-19A173096099}" type="pres">
      <dgm:prSet presAssocID="{C3CD00AC-9B95-43F3-B7DF-58FEC7C400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2017617-E98E-C547-A6A5-ACB514AC2EC0}" type="presOf" srcId="{2E370ECF-4DF5-4877-B353-96431FB7BEDD}" destId="{34B061D7-7FE5-43A1-A8D4-A3FE48C1AC36}" srcOrd="0" destOrd="0" presId="urn:microsoft.com/office/officeart/2018/2/layout/IconVerticalSolidList"/>
    <dgm:cxn modelId="{5A4C9D25-B7E9-45A3-8D1D-457551886325}" srcId="{2E370ECF-4DF5-4877-B353-96431FB7BEDD}" destId="{C3CD00AC-9B95-43F3-B7DF-58FEC7C400F4}" srcOrd="2" destOrd="0" parTransId="{1E8A1A2A-A4ED-45BA-8603-84E4779C544F}" sibTransId="{40D3D1F3-B9CB-468D-99C5-C5BD90134C9D}"/>
    <dgm:cxn modelId="{65D7276A-71E1-461E-8876-25CB3C31EA36}" srcId="{2E370ECF-4DF5-4877-B353-96431FB7BEDD}" destId="{20381312-F136-4DDE-ABB2-254AC295C469}" srcOrd="0" destOrd="0" parTransId="{C20889D3-B57D-4EEC-99CF-E054BF111B56}" sibTransId="{CD36EC53-BE3B-4E4D-B006-DB4090962BAC}"/>
    <dgm:cxn modelId="{C328CA7D-AD6E-CD4B-B2E3-9745C105D267}" type="presOf" srcId="{C3CD00AC-9B95-43F3-B7DF-58FEC7C400F4}" destId="{0CB8AF18-0CE5-494D-A269-19A173096099}" srcOrd="0" destOrd="0" presId="urn:microsoft.com/office/officeart/2018/2/layout/IconVerticalSolidList"/>
    <dgm:cxn modelId="{495B027E-2580-9F41-803E-0ED496F492DD}" type="presOf" srcId="{166AF088-61EB-4470-88EB-CED90AB71AA5}" destId="{BCA8C1CB-436D-4BB1-9B08-299A70A50E1F}" srcOrd="0" destOrd="0" presId="urn:microsoft.com/office/officeart/2018/2/layout/IconVerticalSolidList"/>
    <dgm:cxn modelId="{089720A6-BADA-AE42-81E8-3572383CAAAA}" type="presOf" srcId="{20381312-F136-4DDE-ABB2-254AC295C469}" destId="{86498A4D-80AC-4C64-A80E-1746320F3B5A}" srcOrd="0" destOrd="0" presId="urn:microsoft.com/office/officeart/2018/2/layout/IconVerticalSolidList"/>
    <dgm:cxn modelId="{FE96B1CF-6257-4C09-B447-59B5AC79BC84}" srcId="{2E370ECF-4DF5-4877-B353-96431FB7BEDD}" destId="{166AF088-61EB-4470-88EB-CED90AB71AA5}" srcOrd="1" destOrd="0" parTransId="{A591F8F6-9E32-4452-B21E-5F77DD9DDF34}" sibTransId="{2B41AEBE-C1EA-4BC2-A68B-7A861EC6FA90}"/>
    <dgm:cxn modelId="{284B7493-659F-9B42-831C-678A0FC7A00B}" type="presParOf" srcId="{34B061D7-7FE5-43A1-A8D4-A3FE48C1AC36}" destId="{82D7531A-7431-4767-B279-5825F0454765}" srcOrd="0" destOrd="0" presId="urn:microsoft.com/office/officeart/2018/2/layout/IconVerticalSolidList"/>
    <dgm:cxn modelId="{F64C6F54-C3ED-D947-8150-6770F107A01A}" type="presParOf" srcId="{82D7531A-7431-4767-B279-5825F0454765}" destId="{60029151-D942-4F77-AA18-64A67A7E4BF6}" srcOrd="0" destOrd="0" presId="urn:microsoft.com/office/officeart/2018/2/layout/IconVerticalSolidList"/>
    <dgm:cxn modelId="{F90C2B47-6292-8B49-9D25-1F97D02F295B}" type="presParOf" srcId="{82D7531A-7431-4767-B279-5825F0454765}" destId="{2ABB7C25-2491-45CD-BABE-8B82AEFC1A6A}" srcOrd="1" destOrd="0" presId="urn:microsoft.com/office/officeart/2018/2/layout/IconVerticalSolidList"/>
    <dgm:cxn modelId="{491AEA83-B09B-B747-8625-6A611F2DDE31}" type="presParOf" srcId="{82D7531A-7431-4767-B279-5825F0454765}" destId="{EFAAF186-4035-47FB-98B9-153A53B9186B}" srcOrd="2" destOrd="0" presId="urn:microsoft.com/office/officeart/2018/2/layout/IconVerticalSolidList"/>
    <dgm:cxn modelId="{083B340E-7F43-394E-8B97-C9A12561E6F0}" type="presParOf" srcId="{82D7531A-7431-4767-B279-5825F0454765}" destId="{86498A4D-80AC-4C64-A80E-1746320F3B5A}" srcOrd="3" destOrd="0" presId="urn:microsoft.com/office/officeart/2018/2/layout/IconVerticalSolidList"/>
    <dgm:cxn modelId="{1C52B3BD-2D86-E346-BEA1-A4A8DF7847CC}" type="presParOf" srcId="{34B061D7-7FE5-43A1-A8D4-A3FE48C1AC36}" destId="{D418FDCA-AE8A-4CA3-9097-AA4F58D803B9}" srcOrd="1" destOrd="0" presId="urn:microsoft.com/office/officeart/2018/2/layout/IconVerticalSolidList"/>
    <dgm:cxn modelId="{692701AB-4C80-2B42-AA8F-40B53DBBCAB2}" type="presParOf" srcId="{34B061D7-7FE5-43A1-A8D4-A3FE48C1AC36}" destId="{30FE6BE6-D521-4ADF-BAAD-90D8F7AF0703}" srcOrd="2" destOrd="0" presId="urn:microsoft.com/office/officeart/2018/2/layout/IconVerticalSolidList"/>
    <dgm:cxn modelId="{E4814983-726B-5E4D-8A08-DF9E4E8B7413}" type="presParOf" srcId="{30FE6BE6-D521-4ADF-BAAD-90D8F7AF0703}" destId="{CBCC7853-9810-4048-B253-2D8CA974661B}" srcOrd="0" destOrd="0" presId="urn:microsoft.com/office/officeart/2018/2/layout/IconVerticalSolidList"/>
    <dgm:cxn modelId="{359F810C-5DF9-234E-9907-4639BB59330D}" type="presParOf" srcId="{30FE6BE6-D521-4ADF-BAAD-90D8F7AF0703}" destId="{9AB8836D-BA83-4C1A-BD44-7995BDCC5A9B}" srcOrd="1" destOrd="0" presId="urn:microsoft.com/office/officeart/2018/2/layout/IconVerticalSolidList"/>
    <dgm:cxn modelId="{662C5CE3-B6CE-F947-A83B-42E87CDC2BBD}" type="presParOf" srcId="{30FE6BE6-D521-4ADF-BAAD-90D8F7AF0703}" destId="{FB32B3FE-F129-45F6-8272-12B550AB6E61}" srcOrd="2" destOrd="0" presId="urn:microsoft.com/office/officeart/2018/2/layout/IconVerticalSolidList"/>
    <dgm:cxn modelId="{D07AC47D-323E-414C-A61F-77191050BA41}" type="presParOf" srcId="{30FE6BE6-D521-4ADF-BAAD-90D8F7AF0703}" destId="{BCA8C1CB-436D-4BB1-9B08-299A70A50E1F}" srcOrd="3" destOrd="0" presId="urn:microsoft.com/office/officeart/2018/2/layout/IconVerticalSolidList"/>
    <dgm:cxn modelId="{1BBBF47B-5FBE-914D-9CE5-66BC94AC5D75}" type="presParOf" srcId="{34B061D7-7FE5-43A1-A8D4-A3FE48C1AC36}" destId="{E4C838F2-5FB7-4DE9-B6B4-447B37C517C1}" srcOrd="3" destOrd="0" presId="urn:microsoft.com/office/officeart/2018/2/layout/IconVerticalSolidList"/>
    <dgm:cxn modelId="{5DE7EC63-33B6-654B-9B46-6FC6625AF72D}" type="presParOf" srcId="{34B061D7-7FE5-43A1-A8D4-A3FE48C1AC36}" destId="{421B4E32-5E8F-4568-AE18-BD8E05D5D590}" srcOrd="4" destOrd="0" presId="urn:microsoft.com/office/officeart/2018/2/layout/IconVerticalSolidList"/>
    <dgm:cxn modelId="{CDC37D80-34B9-5C41-967E-62B001E1B920}" type="presParOf" srcId="{421B4E32-5E8F-4568-AE18-BD8E05D5D590}" destId="{541B2F38-CF42-4367-B833-333D8ABC812C}" srcOrd="0" destOrd="0" presId="urn:microsoft.com/office/officeart/2018/2/layout/IconVerticalSolidList"/>
    <dgm:cxn modelId="{AAD31034-56B2-F14F-B0C1-69446F3DFF78}" type="presParOf" srcId="{421B4E32-5E8F-4568-AE18-BD8E05D5D590}" destId="{99D50DD8-56C1-4FFE-A73C-21F819BA540C}" srcOrd="1" destOrd="0" presId="urn:microsoft.com/office/officeart/2018/2/layout/IconVerticalSolidList"/>
    <dgm:cxn modelId="{61DCD19D-854D-C646-91D0-BC0A7D8824F1}" type="presParOf" srcId="{421B4E32-5E8F-4568-AE18-BD8E05D5D590}" destId="{773A339D-B102-43A9-9C6C-36B17C6B7D53}" srcOrd="2" destOrd="0" presId="urn:microsoft.com/office/officeart/2018/2/layout/IconVerticalSolidList"/>
    <dgm:cxn modelId="{B948199F-E1B1-BD41-9234-C0E492ABDB8E}" type="presParOf" srcId="{421B4E32-5E8F-4568-AE18-BD8E05D5D590}" destId="{0CB8AF18-0CE5-494D-A269-19A1730960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B4531D-93A5-404C-94AE-3E6F6E224E41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8D9AA8-A093-4533-BE0E-3D85646FC4AF}">
      <dgm:prSet/>
      <dgm:spPr/>
      <dgm:t>
        <a:bodyPr/>
        <a:lstStyle/>
        <a:p>
          <a:r>
            <a:rPr lang="en-US"/>
            <a:t>1. Collect Data</a:t>
          </a:r>
        </a:p>
      </dgm:t>
    </dgm:pt>
    <dgm:pt modelId="{EA7D005A-B03C-4F7E-B353-3B68DDDC1B57}" type="parTrans" cxnId="{9FEF0069-9047-4580-AD4D-882F24831DBD}">
      <dgm:prSet/>
      <dgm:spPr/>
      <dgm:t>
        <a:bodyPr/>
        <a:lstStyle/>
        <a:p>
          <a:endParaRPr lang="en-US"/>
        </a:p>
      </dgm:t>
    </dgm:pt>
    <dgm:pt modelId="{389D16BF-F869-4F99-B592-D5C52704D30A}" type="sibTrans" cxnId="{9FEF0069-9047-4580-AD4D-882F24831DBD}">
      <dgm:prSet/>
      <dgm:spPr/>
      <dgm:t>
        <a:bodyPr/>
        <a:lstStyle/>
        <a:p>
          <a:endParaRPr lang="en-US"/>
        </a:p>
      </dgm:t>
    </dgm:pt>
    <dgm:pt modelId="{BD3D2E56-11CC-41D4-9673-B6D9491EDDC3}">
      <dgm:prSet/>
      <dgm:spPr/>
      <dgm:t>
        <a:bodyPr/>
        <a:lstStyle/>
        <a:p>
          <a:r>
            <a:rPr lang="en-US"/>
            <a:t>Scrape text data from the web</a:t>
          </a:r>
        </a:p>
      </dgm:t>
    </dgm:pt>
    <dgm:pt modelId="{D7B61389-2806-48DC-A7A1-C79BFFD4B8D8}" type="parTrans" cxnId="{960275E6-C577-4F7D-B753-1ADD1A743405}">
      <dgm:prSet/>
      <dgm:spPr/>
      <dgm:t>
        <a:bodyPr/>
        <a:lstStyle/>
        <a:p>
          <a:endParaRPr lang="en-US"/>
        </a:p>
      </dgm:t>
    </dgm:pt>
    <dgm:pt modelId="{A0019144-EB3F-46BD-9EED-04B9249DD16E}" type="sibTrans" cxnId="{960275E6-C577-4F7D-B753-1ADD1A743405}">
      <dgm:prSet/>
      <dgm:spPr/>
      <dgm:t>
        <a:bodyPr/>
        <a:lstStyle/>
        <a:p>
          <a:endParaRPr lang="en-US"/>
        </a:p>
      </dgm:t>
    </dgm:pt>
    <dgm:pt modelId="{E14323B8-6488-4B44-8704-7C0A512FA00E}">
      <dgm:prSet/>
      <dgm:spPr/>
      <dgm:t>
        <a:bodyPr/>
        <a:lstStyle/>
        <a:p>
          <a:r>
            <a:rPr lang="en-US"/>
            <a:t>Process texts</a:t>
          </a:r>
        </a:p>
      </dgm:t>
    </dgm:pt>
    <dgm:pt modelId="{25B2612B-6309-47F7-B59B-6265D0ADB669}" type="parTrans" cxnId="{8BD4CEB0-4CF9-423E-B08C-C5CEC0D9E95E}">
      <dgm:prSet/>
      <dgm:spPr/>
      <dgm:t>
        <a:bodyPr/>
        <a:lstStyle/>
        <a:p>
          <a:endParaRPr lang="en-US"/>
        </a:p>
      </dgm:t>
    </dgm:pt>
    <dgm:pt modelId="{BD9C1D6C-9812-44EF-B726-78D9648C40AC}" type="sibTrans" cxnId="{8BD4CEB0-4CF9-423E-B08C-C5CEC0D9E95E}">
      <dgm:prSet/>
      <dgm:spPr/>
      <dgm:t>
        <a:bodyPr/>
        <a:lstStyle/>
        <a:p>
          <a:endParaRPr lang="en-US"/>
        </a:p>
      </dgm:t>
    </dgm:pt>
    <dgm:pt modelId="{3B320EC2-D487-4984-8325-09C12330B6B2}">
      <dgm:prSet/>
      <dgm:spPr/>
      <dgm:t>
        <a:bodyPr/>
        <a:lstStyle/>
        <a:p>
          <a:r>
            <a:rPr lang="en-US"/>
            <a:t>2. Topic Modeling</a:t>
          </a:r>
        </a:p>
      </dgm:t>
    </dgm:pt>
    <dgm:pt modelId="{832F2BEC-5168-4B45-BD38-CE546CFEABE4}" type="parTrans" cxnId="{3B3B35B0-1ADB-4560-BC6E-ACE87FE6435D}">
      <dgm:prSet/>
      <dgm:spPr/>
      <dgm:t>
        <a:bodyPr/>
        <a:lstStyle/>
        <a:p>
          <a:endParaRPr lang="en-US"/>
        </a:p>
      </dgm:t>
    </dgm:pt>
    <dgm:pt modelId="{D2416B25-67B3-413B-829C-1F62E17C4E73}" type="sibTrans" cxnId="{3B3B35B0-1ADB-4560-BC6E-ACE87FE6435D}">
      <dgm:prSet/>
      <dgm:spPr/>
      <dgm:t>
        <a:bodyPr/>
        <a:lstStyle/>
        <a:p>
          <a:endParaRPr lang="en-US"/>
        </a:p>
      </dgm:t>
    </dgm:pt>
    <dgm:pt modelId="{52DF0299-576B-40ED-B6E0-55080DE402B9}">
      <dgm:prSet/>
      <dgm:spPr/>
      <dgm:t>
        <a:bodyPr/>
        <a:lstStyle/>
        <a:p>
          <a:r>
            <a:rPr lang="en-US"/>
            <a:t>Latent Dirichlet Allocation to extract and assign topics</a:t>
          </a:r>
        </a:p>
      </dgm:t>
    </dgm:pt>
    <dgm:pt modelId="{989CDBD1-7B98-42D4-88D3-E90480B23362}" type="parTrans" cxnId="{AAB005A8-5A46-4CAD-88DC-2299F8EB9854}">
      <dgm:prSet/>
      <dgm:spPr/>
      <dgm:t>
        <a:bodyPr/>
        <a:lstStyle/>
        <a:p>
          <a:endParaRPr lang="en-US"/>
        </a:p>
      </dgm:t>
    </dgm:pt>
    <dgm:pt modelId="{A7EA42E5-04C0-42B3-9F8D-750A01139FCE}" type="sibTrans" cxnId="{AAB005A8-5A46-4CAD-88DC-2299F8EB9854}">
      <dgm:prSet/>
      <dgm:spPr/>
      <dgm:t>
        <a:bodyPr/>
        <a:lstStyle/>
        <a:p>
          <a:endParaRPr lang="en-US"/>
        </a:p>
      </dgm:t>
    </dgm:pt>
    <dgm:pt modelId="{24D89EA3-A708-48E6-819E-AA0A43D58DF3}">
      <dgm:prSet/>
      <dgm:spPr/>
      <dgm:t>
        <a:bodyPr/>
        <a:lstStyle/>
        <a:p>
          <a:r>
            <a:rPr lang="en-US"/>
            <a:t>ML classifiers trained on text data and topics (as labels)</a:t>
          </a:r>
        </a:p>
      </dgm:t>
    </dgm:pt>
    <dgm:pt modelId="{36459037-67CB-4E67-8D9A-E9EC30446804}" type="parTrans" cxnId="{E0DB56E1-63BF-4E1E-962F-467A8E54AA51}">
      <dgm:prSet/>
      <dgm:spPr/>
      <dgm:t>
        <a:bodyPr/>
        <a:lstStyle/>
        <a:p>
          <a:endParaRPr lang="en-US"/>
        </a:p>
      </dgm:t>
    </dgm:pt>
    <dgm:pt modelId="{197A1871-1210-422C-8F0C-36DCB1DB0138}" type="sibTrans" cxnId="{E0DB56E1-63BF-4E1E-962F-467A8E54AA51}">
      <dgm:prSet/>
      <dgm:spPr/>
      <dgm:t>
        <a:bodyPr/>
        <a:lstStyle/>
        <a:p>
          <a:endParaRPr lang="en-US"/>
        </a:p>
      </dgm:t>
    </dgm:pt>
    <dgm:pt modelId="{E0202DAB-2A5A-47DF-A2FB-DCA9750DB4E6}">
      <dgm:prSet/>
      <dgm:spPr/>
      <dgm:t>
        <a:bodyPr/>
        <a:lstStyle/>
        <a:p>
          <a:r>
            <a:rPr lang="en-US" dirty="0"/>
            <a:t>3. Aspect-Based Semantic Analysis</a:t>
          </a:r>
        </a:p>
      </dgm:t>
    </dgm:pt>
    <dgm:pt modelId="{A9C74300-01D8-4F4F-A1A5-794A22B6B4B4}" type="parTrans" cxnId="{5E40CF73-A088-4A35-8187-483BAC3175D2}">
      <dgm:prSet/>
      <dgm:spPr/>
      <dgm:t>
        <a:bodyPr/>
        <a:lstStyle/>
        <a:p>
          <a:endParaRPr lang="en-US"/>
        </a:p>
      </dgm:t>
    </dgm:pt>
    <dgm:pt modelId="{355D9CBF-B7B2-45CC-A533-C74D10BEBF04}" type="sibTrans" cxnId="{5E40CF73-A088-4A35-8187-483BAC3175D2}">
      <dgm:prSet/>
      <dgm:spPr/>
      <dgm:t>
        <a:bodyPr/>
        <a:lstStyle/>
        <a:p>
          <a:endParaRPr lang="en-US"/>
        </a:p>
      </dgm:t>
    </dgm:pt>
    <dgm:pt modelId="{E957C87B-64D3-420E-83EC-973195ED6FAE}">
      <dgm:prSet/>
      <dgm:spPr/>
      <dgm:t>
        <a:bodyPr/>
        <a:lstStyle/>
        <a:p>
          <a:r>
            <a:rPr lang="en-US"/>
            <a:t>Model text to extract Sentiments and Aspects, grouped by topics</a:t>
          </a:r>
        </a:p>
      </dgm:t>
    </dgm:pt>
    <dgm:pt modelId="{1EFF44B6-1262-4688-9CF7-C4E9CC017DE7}" type="parTrans" cxnId="{A2B265DE-9FF3-4193-9500-91B4C9651F63}">
      <dgm:prSet/>
      <dgm:spPr/>
      <dgm:t>
        <a:bodyPr/>
        <a:lstStyle/>
        <a:p>
          <a:endParaRPr lang="en-US"/>
        </a:p>
      </dgm:t>
    </dgm:pt>
    <dgm:pt modelId="{91426F12-3DA3-44F2-B72D-99D5570BD60E}" type="sibTrans" cxnId="{A2B265DE-9FF3-4193-9500-91B4C9651F63}">
      <dgm:prSet/>
      <dgm:spPr/>
      <dgm:t>
        <a:bodyPr/>
        <a:lstStyle/>
        <a:p>
          <a:endParaRPr lang="en-US"/>
        </a:p>
      </dgm:t>
    </dgm:pt>
    <dgm:pt modelId="{648D90D1-3338-4A90-8A24-F7A3B0ABC39E}">
      <dgm:prSet/>
      <dgm:spPr/>
      <dgm:t>
        <a:bodyPr/>
        <a:lstStyle/>
        <a:p>
          <a:r>
            <a:rPr lang="en-US"/>
            <a:t>Matplotlib and Seaborn to Visualize results</a:t>
          </a:r>
        </a:p>
      </dgm:t>
    </dgm:pt>
    <dgm:pt modelId="{3C300C5B-2657-4E92-AE0F-892B19F473BB}" type="parTrans" cxnId="{5ABC47FB-0CB9-4967-B094-9072FEB99967}">
      <dgm:prSet/>
      <dgm:spPr/>
      <dgm:t>
        <a:bodyPr/>
        <a:lstStyle/>
        <a:p>
          <a:endParaRPr lang="en-US"/>
        </a:p>
      </dgm:t>
    </dgm:pt>
    <dgm:pt modelId="{1159FB49-9365-4417-8767-B8CB0388C07F}" type="sibTrans" cxnId="{5ABC47FB-0CB9-4967-B094-9072FEB99967}">
      <dgm:prSet/>
      <dgm:spPr/>
      <dgm:t>
        <a:bodyPr/>
        <a:lstStyle/>
        <a:p>
          <a:endParaRPr lang="en-US"/>
        </a:p>
      </dgm:t>
    </dgm:pt>
    <dgm:pt modelId="{81320101-D935-664E-90B0-01AB9B22F484}" type="pres">
      <dgm:prSet presAssocID="{5CB4531D-93A5-404C-94AE-3E6F6E224E4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F0E876C-7D57-3146-8BA3-DFFB970A0ADA}" type="pres">
      <dgm:prSet presAssocID="{E0202DAB-2A5A-47DF-A2FB-DCA9750DB4E6}" presName="Accent3" presStyleCnt="0"/>
      <dgm:spPr/>
    </dgm:pt>
    <dgm:pt modelId="{FF25D32B-D4C0-9F4D-BD1E-93B74F2135F5}" type="pres">
      <dgm:prSet presAssocID="{E0202DAB-2A5A-47DF-A2FB-DCA9750DB4E6}" presName="Accent" presStyleLbl="node1" presStyleIdx="0" presStyleCnt="6"/>
      <dgm:spPr/>
    </dgm:pt>
    <dgm:pt modelId="{65A30D5A-7E01-874F-BD9D-74A0A0557846}" type="pres">
      <dgm:prSet presAssocID="{E0202DAB-2A5A-47DF-A2FB-DCA9750DB4E6}" presName="ParentBackground3" presStyleCnt="0"/>
      <dgm:spPr/>
    </dgm:pt>
    <dgm:pt modelId="{7ACFC60B-4CAF-DC47-9D0D-93C84409F50D}" type="pres">
      <dgm:prSet presAssocID="{E0202DAB-2A5A-47DF-A2FB-DCA9750DB4E6}" presName="ParentBackground" presStyleLbl="node1" presStyleIdx="1" presStyleCnt="6"/>
      <dgm:spPr/>
    </dgm:pt>
    <dgm:pt modelId="{D4D3842B-3A31-CC46-94BB-624223095D9F}" type="pres">
      <dgm:prSet presAssocID="{E0202DAB-2A5A-47DF-A2FB-DCA9750DB4E6}" presName="Child3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894CBB-DF2F-3945-9962-B5F8C453DADE}" type="pres">
      <dgm:prSet presAssocID="{E0202DAB-2A5A-47DF-A2FB-DCA9750DB4E6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A7BB43E-8E54-C641-AB42-398AFA3405C2}" type="pres">
      <dgm:prSet presAssocID="{3B320EC2-D487-4984-8325-09C12330B6B2}" presName="Accent2" presStyleCnt="0"/>
      <dgm:spPr/>
    </dgm:pt>
    <dgm:pt modelId="{DD152540-1406-FD4C-9ED0-122EF2025673}" type="pres">
      <dgm:prSet presAssocID="{3B320EC2-D487-4984-8325-09C12330B6B2}" presName="Accent" presStyleLbl="node1" presStyleIdx="2" presStyleCnt="6"/>
      <dgm:spPr/>
    </dgm:pt>
    <dgm:pt modelId="{B1C66607-E6A9-5A4A-82EA-FA293C059A0E}" type="pres">
      <dgm:prSet presAssocID="{3B320EC2-D487-4984-8325-09C12330B6B2}" presName="ParentBackground2" presStyleCnt="0"/>
      <dgm:spPr/>
    </dgm:pt>
    <dgm:pt modelId="{28BDE580-C38F-B34B-8968-0438B864BE69}" type="pres">
      <dgm:prSet presAssocID="{3B320EC2-D487-4984-8325-09C12330B6B2}" presName="ParentBackground" presStyleLbl="node1" presStyleIdx="3" presStyleCnt="6"/>
      <dgm:spPr/>
    </dgm:pt>
    <dgm:pt modelId="{42517B68-85E8-F54C-9808-DAD703482F36}" type="pres">
      <dgm:prSet presAssocID="{3B320EC2-D487-4984-8325-09C12330B6B2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530420D-5705-3E4E-8FDE-48EAF2B604C1}" type="pres">
      <dgm:prSet presAssocID="{3B320EC2-D487-4984-8325-09C12330B6B2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916EB15-860B-A742-BFB6-E17534547D9C}" type="pres">
      <dgm:prSet presAssocID="{EE8D9AA8-A093-4533-BE0E-3D85646FC4AF}" presName="Accent1" presStyleCnt="0"/>
      <dgm:spPr/>
    </dgm:pt>
    <dgm:pt modelId="{A31CA8B0-83A9-934F-84CE-E51D881BA0F6}" type="pres">
      <dgm:prSet presAssocID="{EE8D9AA8-A093-4533-BE0E-3D85646FC4AF}" presName="Accent" presStyleLbl="node1" presStyleIdx="4" presStyleCnt="6"/>
      <dgm:spPr/>
    </dgm:pt>
    <dgm:pt modelId="{74970308-A6FF-5644-A9DE-AA0F9085628A}" type="pres">
      <dgm:prSet presAssocID="{EE8D9AA8-A093-4533-BE0E-3D85646FC4AF}" presName="ParentBackground1" presStyleCnt="0"/>
      <dgm:spPr/>
    </dgm:pt>
    <dgm:pt modelId="{4DBE8005-A6E4-264F-B731-D77BB2B90D9A}" type="pres">
      <dgm:prSet presAssocID="{EE8D9AA8-A093-4533-BE0E-3D85646FC4AF}" presName="ParentBackground" presStyleLbl="node1" presStyleIdx="5" presStyleCnt="6"/>
      <dgm:spPr/>
    </dgm:pt>
    <dgm:pt modelId="{FA04B9FA-9C83-864B-AAFF-392015726A3D}" type="pres">
      <dgm:prSet presAssocID="{EE8D9AA8-A093-4533-BE0E-3D85646FC4AF}" presName="Child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D409CD0-4E28-674A-AF85-31E82D467725}" type="pres">
      <dgm:prSet presAssocID="{EE8D9AA8-A093-4533-BE0E-3D85646FC4AF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CE7A60C-1E56-A147-B9D6-183171743F87}" type="presOf" srcId="{E0202DAB-2A5A-47DF-A2FB-DCA9750DB4E6}" destId="{7ACFC60B-4CAF-DC47-9D0D-93C84409F50D}" srcOrd="0" destOrd="0" presId="urn:microsoft.com/office/officeart/2018/layout/CircleProcess"/>
    <dgm:cxn modelId="{A8EAF832-D050-F14B-93E2-343974F3579F}" type="presOf" srcId="{E957C87B-64D3-420E-83EC-973195ED6FAE}" destId="{D4D3842B-3A31-CC46-94BB-624223095D9F}" srcOrd="0" destOrd="0" presId="urn:microsoft.com/office/officeart/2018/layout/CircleProcess"/>
    <dgm:cxn modelId="{D0BAAA3B-0206-1548-B127-2A1640A6E37F}" type="presOf" srcId="{5CB4531D-93A5-404C-94AE-3E6F6E224E41}" destId="{81320101-D935-664E-90B0-01AB9B22F484}" srcOrd="0" destOrd="0" presId="urn:microsoft.com/office/officeart/2018/layout/CircleProcess"/>
    <dgm:cxn modelId="{4840285D-4F07-C04D-B814-708358B8369E}" type="presOf" srcId="{3B320EC2-D487-4984-8325-09C12330B6B2}" destId="{6530420D-5705-3E4E-8FDE-48EAF2B604C1}" srcOrd="1" destOrd="0" presId="urn:microsoft.com/office/officeart/2018/layout/CircleProcess"/>
    <dgm:cxn modelId="{31C04F5E-51CD-E340-83EF-1567068F114E}" type="presOf" srcId="{24D89EA3-A708-48E6-819E-AA0A43D58DF3}" destId="{42517B68-85E8-F54C-9808-DAD703482F36}" srcOrd="0" destOrd="1" presId="urn:microsoft.com/office/officeart/2018/layout/CircleProcess"/>
    <dgm:cxn modelId="{D012D862-F2D8-5945-88D9-60B5CA6FE9B1}" type="presOf" srcId="{EE8D9AA8-A093-4533-BE0E-3D85646FC4AF}" destId="{4DBE8005-A6E4-264F-B731-D77BB2B90D9A}" srcOrd="0" destOrd="0" presId="urn:microsoft.com/office/officeart/2018/layout/CircleProcess"/>
    <dgm:cxn modelId="{1D94FA68-BA3A-7A48-93D0-E37D40809D78}" type="presOf" srcId="{648D90D1-3338-4A90-8A24-F7A3B0ABC39E}" destId="{D4D3842B-3A31-CC46-94BB-624223095D9F}" srcOrd="0" destOrd="1" presId="urn:microsoft.com/office/officeart/2018/layout/CircleProcess"/>
    <dgm:cxn modelId="{9FEF0069-9047-4580-AD4D-882F24831DBD}" srcId="{5CB4531D-93A5-404C-94AE-3E6F6E224E41}" destId="{EE8D9AA8-A093-4533-BE0E-3D85646FC4AF}" srcOrd="0" destOrd="0" parTransId="{EA7D005A-B03C-4F7E-B353-3B68DDDC1B57}" sibTransId="{389D16BF-F869-4F99-B592-D5C52704D30A}"/>
    <dgm:cxn modelId="{5E40CF73-A088-4A35-8187-483BAC3175D2}" srcId="{5CB4531D-93A5-404C-94AE-3E6F6E224E41}" destId="{E0202DAB-2A5A-47DF-A2FB-DCA9750DB4E6}" srcOrd="2" destOrd="0" parTransId="{A9C74300-01D8-4F4F-A1A5-794A22B6B4B4}" sibTransId="{355D9CBF-B7B2-45CC-A533-C74D10BEBF04}"/>
    <dgm:cxn modelId="{1FA3FC76-9019-5D4F-84ED-8A8EBAD7F6DB}" type="presOf" srcId="{52DF0299-576B-40ED-B6E0-55080DE402B9}" destId="{42517B68-85E8-F54C-9808-DAD703482F36}" srcOrd="0" destOrd="0" presId="urn:microsoft.com/office/officeart/2018/layout/CircleProcess"/>
    <dgm:cxn modelId="{0730A589-5A34-D540-83D5-BC1AB4E960F1}" type="presOf" srcId="{EE8D9AA8-A093-4533-BE0E-3D85646FC4AF}" destId="{2D409CD0-4E28-674A-AF85-31E82D467725}" srcOrd="1" destOrd="0" presId="urn:microsoft.com/office/officeart/2018/layout/CircleProcess"/>
    <dgm:cxn modelId="{082354A5-520F-7A41-B472-5C5C21FEE6FF}" type="presOf" srcId="{BD3D2E56-11CC-41D4-9673-B6D9491EDDC3}" destId="{FA04B9FA-9C83-864B-AAFF-392015726A3D}" srcOrd="0" destOrd="0" presId="urn:microsoft.com/office/officeart/2018/layout/CircleProcess"/>
    <dgm:cxn modelId="{AAB005A8-5A46-4CAD-88DC-2299F8EB9854}" srcId="{3B320EC2-D487-4984-8325-09C12330B6B2}" destId="{52DF0299-576B-40ED-B6E0-55080DE402B9}" srcOrd="0" destOrd="0" parTransId="{989CDBD1-7B98-42D4-88D3-E90480B23362}" sibTransId="{A7EA42E5-04C0-42B3-9F8D-750A01139FCE}"/>
    <dgm:cxn modelId="{3B3B35B0-1ADB-4560-BC6E-ACE87FE6435D}" srcId="{5CB4531D-93A5-404C-94AE-3E6F6E224E41}" destId="{3B320EC2-D487-4984-8325-09C12330B6B2}" srcOrd="1" destOrd="0" parTransId="{832F2BEC-5168-4B45-BD38-CE546CFEABE4}" sibTransId="{D2416B25-67B3-413B-829C-1F62E17C4E73}"/>
    <dgm:cxn modelId="{8BD4CEB0-4CF9-423E-B08C-C5CEC0D9E95E}" srcId="{EE8D9AA8-A093-4533-BE0E-3D85646FC4AF}" destId="{E14323B8-6488-4B44-8704-7C0A512FA00E}" srcOrd="1" destOrd="0" parTransId="{25B2612B-6309-47F7-B59B-6265D0ADB669}" sibTransId="{BD9C1D6C-9812-44EF-B726-78D9648C40AC}"/>
    <dgm:cxn modelId="{70B138BC-D382-CB49-B898-3D33345B0F57}" type="presOf" srcId="{E14323B8-6488-4B44-8704-7C0A512FA00E}" destId="{FA04B9FA-9C83-864B-AAFF-392015726A3D}" srcOrd="0" destOrd="1" presId="urn:microsoft.com/office/officeart/2018/layout/CircleProcess"/>
    <dgm:cxn modelId="{9248EDC3-ECC1-2E43-88E0-B8F0D659A25C}" type="presOf" srcId="{E0202DAB-2A5A-47DF-A2FB-DCA9750DB4E6}" destId="{93894CBB-DF2F-3945-9962-B5F8C453DADE}" srcOrd="1" destOrd="0" presId="urn:microsoft.com/office/officeart/2018/layout/CircleProcess"/>
    <dgm:cxn modelId="{84D791D2-4F12-1B4E-90BE-F4F2C998959A}" type="presOf" srcId="{3B320EC2-D487-4984-8325-09C12330B6B2}" destId="{28BDE580-C38F-B34B-8968-0438B864BE69}" srcOrd="0" destOrd="0" presId="urn:microsoft.com/office/officeart/2018/layout/CircleProcess"/>
    <dgm:cxn modelId="{A2B265DE-9FF3-4193-9500-91B4C9651F63}" srcId="{E0202DAB-2A5A-47DF-A2FB-DCA9750DB4E6}" destId="{E957C87B-64D3-420E-83EC-973195ED6FAE}" srcOrd="0" destOrd="0" parTransId="{1EFF44B6-1262-4688-9CF7-C4E9CC017DE7}" sibTransId="{91426F12-3DA3-44F2-B72D-99D5570BD60E}"/>
    <dgm:cxn modelId="{E0DB56E1-63BF-4E1E-962F-467A8E54AA51}" srcId="{3B320EC2-D487-4984-8325-09C12330B6B2}" destId="{24D89EA3-A708-48E6-819E-AA0A43D58DF3}" srcOrd="1" destOrd="0" parTransId="{36459037-67CB-4E67-8D9A-E9EC30446804}" sibTransId="{197A1871-1210-422C-8F0C-36DCB1DB0138}"/>
    <dgm:cxn modelId="{960275E6-C577-4F7D-B753-1ADD1A743405}" srcId="{EE8D9AA8-A093-4533-BE0E-3D85646FC4AF}" destId="{BD3D2E56-11CC-41D4-9673-B6D9491EDDC3}" srcOrd="0" destOrd="0" parTransId="{D7B61389-2806-48DC-A7A1-C79BFFD4B8D8}" sibTransId="{A0019144-EB3F-46BD-9EED-04B9249DD16E}"/>
    <dgm:cxn modelId="{5ABC47FB-0CB9-4967-B094-9072FEB99967}" srcId="{E0202DAB-2A5A-47DF-A2FB-DCA9750DB4E6}" destId="{648D90D1-3338-4A90-8A24-F7A3B0ABC39E}" srcOrd="1" destOrd="0" parTransId="{3C300C5B-2657-4E92-AE0F-892B19F473BB}" sibTransId="{1159FB49-9365-4417-8767-B8CB0388C07F}"/>
    <dgm:cxn modelId="{07072F71-3C59-F744-8F6E-E17C110B119E}" type="presParOf" srcId="{81320101-D935-664E-90B0-01AB9B22F484}" destId="{5F0E876C-7D57-3146-8BA3-DFFB970A0ADA}" srcOrd="0" destOrd="0" presId="urn:microsoft.com/office/officeart/2018/layout/CircleProcess"/>
    <dgm:cxn modelId="{67A17312-6E45-D241-8BC6-B7C0F46C09DB}" type="presParOf" srcId="{5F0E876C-7D57-3146-8BA3-DFFB970A0ADA}" destId="{FF25D32B-D4C0-9F4D-BD1E-93B74F2135F5}" srcOrd="0" destOrd="0" presId="urn:microsoft.com/office/officeart/2018/layout/CircleProcess"/>
    <dgm:cxn modelId="{630D5E57-0F9D-0F43-986A-06C20DCFCBF7}" type="presParOf" srcId="{81320101-D935-664E-90B0-01AB9B22F484}" destId="{65A30D5A-7E01-874F-BD9D-74A0A0557846}" srcOrd="1" destOrd="0" presId="urn:microsoft.com/office/officeart/2018/layout/CircleProcess"/>
    <dgm:cxn modelId="{738273E1-B0BC-644D-9386-FB7040DFDC6F}" type="presParOf" srcId="{65A30D5A-7E01-874F-BD9D-74A0A0557846}" destId="{7ACFC60B-4CAF-DC47-9D0D-93C84409F50D}" srcOrd="0" destOrd="0" presId="urn:microsoft.com/office/officeart/2018/layout/CircleProcess"/>
    <dgm:cxn modelId="{90252E55-4369-E94D-9033-AB52F0FF031A}" type="presParOf" srcId="{81320101-D935-664E-90B0-01AB9B22F484}" destId="{D4D3842B-3A31-CC46-94BB-624223095D9F}" srcOrd="2" destOrd="0" presId="urn:microsoft.com/office/officeart/2018/layout/CircleProcess"/>
    <dgm:cxn modelId="{E8EECB3F-CF39-9648-9F9B-AFF3855E8ABE}" type="presParOf" srcId="{81320101-D935-664E-90B0-01AB9B22F484}" destId="{93894CBB-DF2F-3945-9962-B5F8C453DADE}" srcOrd="3" destOrd="0" presId="urn:microsoft.com/office/officeart/2018/layout/CircleProcess"/>
    <dgm:cxn modelId="{925B46AF-7CFD-354B-B5FA-11C24898680B}" type="presParOf" srcId="{81320101-D935-664E-90B0-01AB9B22F484}" destId="{BA7BB43E-8E54-C641-AB42-398AFA3405C2}" srcOrd="4" destOrd="0" presId="urn:microsoft.com/office/officeart/2018/layout/CircleProcess"/>
    <dgm:cxn modelId="{0E4C5A4F-7CE0-6E48-9AB2-E04295CC24EE}" type="presParOf" srcId="{BA7BB43E-8E54-C641-AB42-398AFA3405C2}" destId="{DD152540-1406-FD4C-9ED0-122EF2025673}" srcOrd="0" destOrd="0" presId="urn:microsoft.com/office/officeart/2018/layout/CircleProcess"/>
    <dgm:cxn modelId="{0B46AEF2-FEAB-7945-8EE7-3C8BD0BA14F6}" type="presParOf" srcId="{81320101-D935-664E-90B0-01AB9B22F484}" destId="{B1C66607-E6A9-5A4A-82EA-FA293C059A0E}" srcOrd="5" destOrd="0" presId="urn:microsoft.com/office/officeart/2018/layout/CircleProcess"/>
    <dgm:cxn modelId="{9347C3CF-0E73-2C4A-8739-3A65387DD5D2}" type="presParOf" srcId="{B1C66607-E6A9-5A4A-82EA-FA293C059A0E}" destId="{28BDE580-C38F-B34B-8968-0438B864BE69}" srcOrd="0" destOrd="0" presId="urn:microsoft.com/office/officeart/2018/layout/CircleProcess"/>
    <dgm:cxn modelId="{8239366E-CC48-2542-BA38-FAF5BA12E435}" type="presParOf" srcId="{81320101-D935-664E-90B0-01AB9B22F484}" destId="{42517B68-85E8-F54C-9808-DAD703482F36}" srcOrd="6" destOrd="0" presId="urn:microsoft.com/office/officeart/2018/layout/CircleProcess"/>
    <dgm:cxn modelId="{99B648FD-2F83-7849-B545-C1513C716EF9}" type="presParOf" srcId="{81320101-D935-664E-90B0-01AB9B22F484}" destId="{6530420D-5705-3E4E-8FDE-48EAF2B604C1}" srcOrd="7" destOrd="0" presId="urn:microsoft.com/office/officeart/2018/layout/CircleProcess"/>
    <dgm:cxn modelId="{4CD01C39-70FC-E34D-AB0D-F327985C6A2A}" type="presParOf" srcId="{81320101-D935-664E-90B0-01AB9B22F484}" destId="{2916EB15-860B-A742-BFB6-E17534547D9C}" srcOrd="8" destOrd="0" presId="urn:microsoft.com/office/officeart/2018/layout/CircleProcess"/>
    <dgm:cxn modelId="{82F0C733-0D99-AC4A-81DA-5D2D602B475B}" type="presParOf" srcId="{2916EB15-860B-A742-BFB6-E17534547D9C}" destId="{A31CA8B0-83A9-934F-84CE-E51D881BA0F6}" srcOrd="0" destOrd="0" presId="urn:microsoft.com/office/officeart/2018/layout/CircleProcess"/>
    <dgm:cxn modelId="{B1E0E2DA-9315-404D-A5DB-96C82BED0C7F}" type="presParOf" srcId="{81320101-D935-664E-90B0-01AB9B22F484}" destId="{74970308-A6FF-5644-A9DE-AA0F9085628A}" srcOrd="9" destOrd="0" presId="urn:microsoft.com/office/officeart/2018/layout/CircleProcess"/>
    <dgm:cxn modelId="{8B42C567-B5EA-5B4B-A49A-946096A55C2A}" type="presParOf" srcId="{74970308-A6FF-5644-A9DE-AA0F9085628A}" destId="{4DBE8005-A6E4-264F-B731-D77BB2B90D9A}" srcOrd="0" destOrd="0" presId="urn:microsoft.com/office/officeart/2018/layout/CircleProcess"/>
    <dgm:cxn modelId="{3580DD73-ACE3-8340-B124-FCA7E7620CFC}" type="presParOf" srcId="{81320101-D935-664E-90B0-01AB9B22F484}" destId="{FA04B9FA-9C83-864B-AAFF-392015726A3D}" srcOrd="10" destOrd="0" presId="urn:microsoft.com/office/officeart/2018/layout/CircleProcess"/>
    <dgm:cxn modelId="{02951747-8FF8-BD40-8C5F-0ACB150ED1F9}" type="presParOf" srcId="{81320101-D935-664E-90B0-01AB9B22F484}" destId="{2D409CD0-4E28-674A-AF85-31E82D467725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E5038-BF66-440E-9566-ED5D8C481CB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44557B36-6D0F-4DF7-8316-5326EA9EA92F}">
      <dgm:prSet/>
      <dgm:spPr/>
      <dgm:t>
        <a:bodyPr/>
        <a:lstStyle/>
        <a:p>
          <a:pPr>
            <a:defRPr cap="all"/>
          </a:pPr>
          <a:r>
            <a:rPr lang="en-US" b="0" i="0"/>
            <a:t>Design</a:t>
          </a:r>
          <a:endParaRPr lang="en-US"/>
        </a:p>
      </dgm:t>
    </dgm:pt>
    <dgm:pt modelId="{105B2F4B-1A24-4D72-8FF4-4BB3F855C91C}" type="parTrans" cxnId="{59FD81E6-04E2-4626-A38E-9D3ACE885E0D}">
      <dgm:prSet/>
      <dgm:spPr/>
      <dgm:t>
        <a:bodyPr/>
        <a:lstStyle/>
        <a:p>
          <a:endParaRPr lang="en-US"/>
        </a:p>
      </dgm:t>
    </dgm:pt>
    <dgm:pt modelId="{F768BFA7-9875-4EB8-8B0A-182FF693D563}" type="sibTrans" cxnId="{59FD81E6-04E2-4626-A38E-9D3ACE885E0D}">
      <dgm:prSet/>
      <dgm:spPr/>
      <dgm:t>
        <a:bodyPr/>
        <a:lstStyle/>
        <a:p>
          <a:endParaRPr lang="en-US"/>
        </a:p>
      </dgm:t>
    </dgm:pt>
    <dgm:pt modelId="{7CE9C349-57C8-4B0B-85F8-FFF991F3BFBD}">
      <dgm:prSet/>
      <dgm:spPr/>
      <dgm:t>
        <a:bodyPr/>
        <a:lstStyle/>
        <a:p>
          <a:pPr>
            <a:defRPr cap="all"/>
          </a:pPr>
          <a:r>
            <a:rPr lang="en-US" b="0" i="0"/>
            <a:t>Function</a:t>
          </a:r>
          <a:endParaRPr lang="en-US"/>
        </a:p>
      </dgm:t>
    </dgm:pt>
    <dgm:pt modelId="{5F87F5AC-4631-4EDE-9362-261D8F16526F}" type="parTrans" cxnId="{730736F3-3B43-460C-AE1F-F8A4C20CF61E}">
      <dgm:prSet/>
      <dgm:spPr/>
      <dgm:t>
        <a:bodyPr/>
        <a:lstStyle/>
        <a:p>
          <a:endParaRPr lang="en-US"/>
        </a:p>
      </dgm:t>
    </dgm:pt>
    <dgm:pt modelId="{65196038-EA54-41BA-8AF0-CCD9E4BE041F}" type="sibTrans" cxnId="{730736F3-3B43-460C-AE1F-F8A4C20CF61E}">
      <dgm:prSet/>
      <dgm:spPr/>
      <dgm:t>
        <a:bodyPr/>
        <a:lstStyle/>
        <a:p>
          <a:endParaRPr lang="en-US"/>
        </a:p>
      </dgm:t>
    </dgm:pt>
    <dgm:pt modelId="{508B4AAF-803E-431B-A526-A926CB4ED7CD}">
      <dgm:prSet/>
      <dgm:spPr/>
      <dgm:t>
        <a:bodyPr/>
        <a:lstStyle/>
        <a:p>
          <a:pPr>
            <a:defRPr cap="all"/>
          </a:pPr>
          <a:r>
            <a:rPr lang="en-US" b="0" i="0"/>
            <a:t>Reliability</a:t>
          </a:r>
          <a:endParaRPr lang="en-US"/>
        </a:p>
      </dgm:t>
    </dgm:pt>
    <dgm:pt modelId="{FFB9C53D-27CD-4887-BBA5-E9010BB42378}" type="parTrans" cxnId="{29555148-3CB2-497C-8629-C395D21AF351}">
      <dgm:prSet/>
      <dgm:spPr/>
      <dgm:t>
        <a:bodyPr/>
        <a:lstStyle/>
        <a:p>
          <a:endParaRPr lang="en-US"/>
        </a:p>
      </dgm:t>
    </dgm:pt>
    <dgm:pt modelId="{A4B25372-797C-4E90-8AB1-49190E6CF60C}" type="sibTrans" cxnId="{29555148-3CB2-497C-8629-C395D21AF351}">
      <dgm:prSet/>
      <dgm:spPr/>
      <dgm:t>
        <a:bodyPr/>
        <a:lstStyle/>
        <a:p>
          <a:endParaRPr lang="en-US"/>
        </a:p>
      </dgm:t>
    </dgm:pt>
    <dgm:pt modelId="{53BD46D2-286F-49D0-9EBC-9BABD20A8C5D}" type="pres">
      <dgm:prSet presAssocID="{615E5038-BF66-440E-9566-ED5D8C481CBD}" presName="root" presStyleCnt="0">
        <dgm:presLayoutVars>
          <dgm:dir/>
          <dgm:resizeHandles val="exact"/>
        </dgm:presLayoutVars>
      </dgm:prSet>
      <dgm:spPr/>
    </dgm:pt>
    <dgm:pt modelId="{E286B99A-B96A-4D8E-9E15-E111C8FFEBF7}" type="pres">
      <dgm:prSet presAssocID="{44557B36-6D0F-4DF7-8316-5326EA9EA92F}" presName="compNode" presStyleCnt="0"/>
      <dgm:spPr/>
    </dgm:pt>
    <dgm:pt modelId="{4EA29783-D0AB-4133-AC29-888C6A2966C9}" type="pres">
      <dgm:prSet presAssocID="{44557B36-6D0F-4DF7-8316-5326EA9EA92F}" presName="iconBgRect" presStyleLbl="bgShp" presStyleIdx="0" presStyleCnt="3"/>
      <dgm:spPr/>
    </dgm:pt>
    <dgm:pt modelId="{8ED34D84-7D76-4728-BE59-4E59A3DD9668}" type="pres">
      <dgm:prSet presAssocID="{44557B36-6D0F-4DF7-8316-5326EA9EA9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ABC5BB-12A3-45A5-94F9-0D43D0631EC5}" type="pres">
      <dgm:prSet presAssocID="{44557B36-6D0F-4DF7-8316-5326EA9EA92F}" presName="spaceRect" presStyleCnt="0"/>
      <dgm:spPr/>
    </dgm:pt>
    <dgm:pt modelId="{AEFB5CD7-557E-4019-86E0-D17A45425659}" type="pres">
      <dgm:prSet presAssocID="{44557B36-6D0F-4DF7-8316-5326EA9EA92F}" presName="textRect" presStyleLbl="revTx" presStyleIdx="0" presStyleCnt="3">
        <dgm:presLayoutVars>
          <dgm:chMax val="1"/>
          <dgm:chPref val="1"/>
        </dgm:presLayoutVars>
      </dgm:prSet>
      <dgm:spPr/>
    </dgm:pt>
    <dgm:pt modelId="{0C4A498E-C646-4EA1-8D31-D978E175563A}" type="pres">
      <dgm:prSet presAssocID="{F768BFA7-9875-4EB8-8B0A-182FF693D563}" presName="sibTrans" presStyleCnt="0"/>
      <dgm:spPr/>
    </dgm:pt>
    <dgm:pt modelId="{0D42A29C-4F67-4673-A3ED-370D6708222B}" type="pres">
      <dgm:prSet presAssocID="{7CE9C349-57C8-4B0B-85F8-FFF991F3BFBD}" presName="compNode" presStyleCnt="0"/>
      <dgm:spPr/>
    </dgm:pt>
    <dgm:pt modelId="{F60AE35C-4A4D-4CD9-AE07-205DF1B68E9D}" type="pres">
      <dgm:prSet presAssocID="{7CE9C349-57C8-4B0B-85F8-FFF991F3BFBD}" presName="iconBgRect" presStyleLbl="bgShp" presStyleIdx="1" presStyleCnt="3"/>
      <dgm:spPr/>
    </dgm:pt>
    <dgm:pt modelId="{457A1F65-B22F-41CC-897C-5A0C080EC67C}" type="pres">
      <dgm:prSet presAssocID="{7CE9C349-57C8-4B0B-85F8-FFF991F3BF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F37112F-6DFB-4E0D-8E4E-779FF6C7ED96}" type="pres">
      <dgm:prSet presAssocID="{7CE9C349-57C8-4B0B-85F8-FFF991F3BFBD}" presName="spaceRect" presStyleCnt="0"/>
      <dgm:spPr/>
    </dgm:pt>
    <dgm:pt modelId="{90E3997E-6113-4D01-B538-6D9E9D04492B}" type="pres">
      <dgm:prSet presAssocID="{7CE9C349-57C8-4B0B-85F8-FFF991F3BFBD}" presName="textRect" presStyleLbl="revTx" presStyleIdx="1" presStyleCnt="3">
        <dgm:presLayoutVars>
          <dgm:chMax val="1"/>
          <dgm:chPref val="1"/>
        </dgm:presLayoutVars>
      </dgm:prSet>
      <dgm:spPr/>
    </dgm:pt>
    <dgm:pt modelId="{45DFB862-7A34-4705-B77F-F3F28B6D2AA6}" type="pres">
      <dgm:prSet presAssocID="{65196038-EA54-41BA-8AF0-CCD9E4BE041F}" presName="sibTrans" presStyleCnt="0"/>
      <dgm:spPr/>
    </dgm:pt>
    <dgm:pt modelId="{FCB32B0E-2BC3-49A3-A5CF-7E5AC14093D9}" type="pres">
      <dgm:prSet presAssocID="{508B4AAF-803E-431B-A526-A926CB4ED7CD}" presName="compNode" presStyleCnt="0"/>
      <dgm:spPr/>
    </dgm:pt>
    <dgm:pt modelId="{20477919-F82E-4DE2-8D0D-582FF7596191}" type="pres">
      <dgm:prSet presAssocID="{508B4AAF-803E-431B-A526-A926CB4ED7CD}" presName="iconBgRect" presStyleLbl="bgShp" presStyleIdx="2" presStyleCnt="3"/>
      <dgm:spPr/>
    </dgm:pt>
    <dgm:pt modelId="{26305B8D-FA71-4271-9966-0EC264B83C91}" type="pres">
      <dgm:prSet presAssocID="{508B4AAF-803E-431B-A526-A926CB4ED7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E372E87-7892-42B0-81CA-10DA7F8F911B}" type="pres">
      <dgm:prSet presAssocID="{508B4AAF-803E-431B-A526-A926CB4ED7CD}" presName="spaceRect" presStyleCnt="0"/>
      <dgm:spPr/>
    </dgm:pt>
    <dgm:pt modelId="{A66732C5-C86D-4835-9607-392114985D54}" type="pres">
      <dgm:prSet presAssocID="{508B4AAF-803E-431B-A526-A926CB4ED7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8D0911-8CEF-44E6-A21D-CE1D7AFAB299}" type="presOf" srcId="{508B4AAF-803E-431B-A526-A926CB4ED7CD}" destId="{A66732C5-C86D-4835-9607-392114985D54}" srcOrd="0" destOrd="0" presId="urn:microsoft.com/office/officeart/2018/5/layout/IconCircleLabelList"/>
    <dgm:cxn modelId="{29555148-3CB2-497C-8629-C395D21AF351}" srcId="{615E5038-BF66-440E-9566-ED5D8C481CBD}" destId="{508B4AAF-803E-431B-A526-A926CB4ED7CD}" srcOrd="2" destOrd="0" parTransId="{FFB9C53D-27CD-4887-BBA5-E9010BB42378}" sibTransId="{A4B25372-797C-4E90-8AB1-49190E6CF60C}"/>
    <dgm:cxn modelId="{12347E48-DB7D-476E-8BE4-B0F5369A5934}" type="presOf" srcId="{615E5038-BF66-440E-9566-ED5D8C481CBD}" destId="{53BD46D2-286F-49D0-9EBC-9BABD20A8C5D}" srcOrd="0" destOrd="0" presId="urn:microsoft.com/office/officeart/2018/5/layout/IconCircleLabelList"/>
    <dgm:cxn modelId="{E489EFA3-5020-4EF1-B61A-6F4D5D8355F6}" type="presOf" srcId="{44557B36-6D0F-4DF7-8316-5326EA9EA92F}" destId="{AEFB5CD7-557E-4019-86E0-D17A45425659}" srcOrd="0" destOrd="0" presId="urn:microsoft.com/office/officeart/2018/5/layout/IconCircleLabelList"/>
    <dgm:cxn modelId="{79A180C9-19E4-476F-A307-BC1092733ED4}" type="presOf" srcId="{7CE9C349-57C8-4B0B-85F8-FFF991F3BFBD}" destId="{90E3997E-6113-4D01-B538-6D9E9D04492B}" srcOrd="0" destOrd="0" presId="urn:microsoft.com/office/officeart/2018/5/layout/IconCircleLabelList"/>
    <dgm:cxn modelId="{59FD81E6-04E2-4626-A38E-9D3ACE885E0D}" srcId="{615E5038-BF66-440E-9566-ED5D8C481CBD}" destId="{44557B36-6D0F-4DF7-8316-5326EA9EA92F}" srcOrd="0" destOrd="0" parTransId="{105B2F4B-1A24-4D72-8FF4-4BB3F855C91C}" sibTransId="{F768BFA7-9875-4EB8-8B0A-182FF693D563}"/>
    <dgm:cxn modelId="{730736F3-3B43-460C-AE1F-F8A4C20CF61E}" srcId="{615E5038-BF66-440E-9566-ED5D8C481CBD}" destId="{7CE9C349-57C8-4B0B-85F8-FFF991F3BFBD}" srcOrd="1" destOrd="0" parTransId="{5F87F5AC-4631-4EDE-9362-261D8F16526F}" sibTransId="{65196038-EA54-41BA-8AF0-CCD9E4BE041F}"/>
    <dgm:cxn modelId="{DAE1FDA8-2D0C-4285-9CB7-E3B6FBDD1AD7}" type="presParOf" srcId="{53BD46D2-286F-49D0-9EBC-9BABD20A8C5D}" destId="{E286B99A-B96A-4D8E-9E15-E111C8FFEBF7}" srcOrd="0" destOrd="0" presId="urn:microsoft.com/office/officeart/2018/5/layout/IconCircleLabelList"/>
    <dgm:cxn modelId="{D2D57B00-44BD-47DA-A049-2194D933E694}" type="presParOf" srcId="{E286B99A-B96A-4D8E-9E15-E111C8FFEBF7}" destId="{4EA29783-D0AB-4133-AC29-888C6A2966C9}" srcOrd="0" destOrd="0" presId="urn:microsoft.com/office/officeart/2018/5/layout/IconCircleLabelList"/>
    <dgm:cxn modelId="{CA61A18F-1B58-448A-8B92-EC209DA16270}" type="presParOf" srcId="{E286B99A-B96A-4D8E-9E15-E111C8FFEBF7}" destId="{8ED34D84-7D76-4728-BE59-4E59A3DD9668}" srcOrd="1" destOrd="0" presId="urn:microsoft.com/office/officeart/2018/5/layout/IconCircleLabelList"/>
    <dgm:cxn modelId="{FC894E9E-D502-4353-92C1-61495039D788}" type="presParOf" srcId="{E286B99A-B96A-4D8E-9E15-E111C8FFEBF7}" destId="{28ABC5BB-12A3-45A5-94F9-0D43D0631EC5}" srcOrd="2" destOrd="0" presId="urn:microsoft.com/office/officeart/2018/5/layout/IconCircleLabelList"/>
    <dgm:cxn modelId="{FEA9DAB4-59E4-4E9E-94C2-811912AA2F73}" type="presParOf" srcId="{E286B99A-B96A-4D8E-9E15-E111C8FFEBF7}" destId="{AEFB5CD7-557E-4019-86E0-D17A45425659}" srcOrd="3" destOrd="0" presId="urn:microsoft.com/office/officeart/2018/5/layout/IconCircleLabelList"/>
    <dgm:cxn modelId="{20328C24-CF66-4855-A8F2-6F17BE6EFA82}" type="presParOf" srcId="{53BD46D2-286F-49D0-9EBC-9BABD20A8C5D}" destId="{0C4A498E-C646-4EA1-8D31-D978E175563A}" srcOrd="1" destOrd="0" presId="urn:microsoft.com/office/officeart/2018/5/layout/IconCircleLabelList"/>
    <dgm:cxn modelId="{5352FEBA-88EC-4011-B5F0-886F42D00D78}" type="presParOf" srcId="{53BD46D2-286F-49D0-9EBC-9BABD20A8C5D}" destId="{0D42A29C-4F67-4673-A3ED-370D6708222B}" srcOrd="2" destOrd="0" presId="urn:microsoft.com/office/officeart/2018/5/layout/IconCircleLabelList"/>
    <dgm:cxn modelId="{875462F1-CE64-420D-B51E-9084B63B8C22}" type="presParOf" srcId="{0D42A29C-4F67-4673-A3ED-370D6708222B}" destId="{F60AE35C-4A4D-4CD9-AE07-205DF1B68E9D}" srcOrd="0" destOrd="0" presId="urn:microsoft.com/office/officeart/2018/5/layout/IconCircleLabelList"/>
    <dgm:cxn modelId="{EC214941-788C-4EE8-BB07-4551BBE8A29C}" type="presParOf" srcId="{0D42A29C-4F67-4673-A3ED-370D6708222B}" destId="{457A1F65-B22F-41CC-897C-5A0C080EC67C}" srcOrd="1" destOrd="0" presId="urn:microsoft.com/office/officeart/2018/5/layout/IconCircleLabelList"/>
    <dgm:cxn modelId="{2DD142E6-6A9B-4A8D-B837-EA0777DF6778}" type="presParOf" srcId="{0D42A29C-4F67-4673-A3ED-370D6708222B}" destId="{9F37112F-6DFB-4E0D-8E4E-779FF6C7ED96}" srcOrd="2" destOrd="0" presId="urn:microsoft.com/office/officeart/2018/5/layout/IconCircleLabelList"/>
    <dgm:cxn modelId="{69B84D49-DA66-4D6E-88AB-A9A79FB9F99B}" type="presParOf" srcId="{0D42A29C-4F67-4673-A3ED-370D6708222B}" destId="{90E3997E-6113-4D01-B538-6D9E9D04492B}" srcOrd="3" destOrd="0" presId="urn:microsoft.com/office/officeart/2018/5/layout/IconCircleLabelList"/>
    <dgm:cxn modelId="{4EDE2FF9-8504-4096-9E74-8C91F5CFFD5B}" type="presParOf" srcId="{53BD46D2-286F-49D0-9EBC-9BABD20A8C5D}" destId="{45DFB862-7A34-4705-B77F-F3F28B6D2AA6}" srcOrd="3" destOrd="0" presId="urn:microsoft.com/office/officeart/2018/5/layout/IconCircleLabelList"/>
    <dgm:cxn modelId="{54A41ED2-3036-4204-91DA-9B3384A06BFC}" type="presParOf" srcId="{53BD46D2-286F-49D0-9EBC-9BABD20A8C5D}" destId="{FCB32B0E-2BC3-49A3-A5CF-7E5AC14093D9}" srcOrd="4" destOrd="0" presId="urn:microsoft.com/office/officeart/2018/5/layout/IconCircleLabelList"/>
    <dgm:cxn modelId="{2453E33B-E93C-44DD-8B4F-3E92A3C8560E}" type="presParOf" srcId="{FCB32B0E-2BC3-49A3-A5CF-7E5AC14093D9}" destId="{20477919-F82E-4DE2-8D0D-582FF7596191}" srcOrd="0" destOrd="0" presId="urn:microsoft.com/office/officeart/2018/5/layout/IconCircleLabelList"/>
    <dgm:cxn modelId="{EDC1063F-3533-4584-8407-9B2C6B2ABE93}" type="presParOf" srcId="{FCB32B0E-2BC3-49A3-A5CF-7E5AC14093D9}" destId="{26305B8D-FA71-4271-9966-0EC264B83C91}" srcOrd="1" destOrd="0" presId="urn:microsoft.com/office/officeart/2018/5/layout/IconCircleLabelList"/>
    <dgm:cxn modelId="{0B10CA64-576C-43D4-9E5D-2501271F131F}" type="presParOf" srcId="{FCB32B0E-2BC3-49A3-A5CF-7E5AC14093D9}" destId="{4E372E87-7892-42B0-81CA-10DA7F8F911B}" srcOrd="2" destOrd="0" presId="urn:microsoft.com/office/officeart/2018/5/layout/IconCircleLabelList"/>
    <dgm:cxn modelId="{9CF5F0E0-238F-43AF-9358-1B1BECE6BF70}" type="presParOf" srcId="{FCB32B0E-2BC3-49A3-A5CF-7E5AC14093D9}" destId="{A66732C5-C86D-4835-9607-392114985D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468245-8C44-4F0A-9E71-59342E32E2D7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A77A1EB2-D10D-4542-8917-C37F34F74811}">
      <dgm:prSet/>
      <dgm:spPr/>
      <dgm:t>
        <a:bodyPr/>
        <a:lstStyle/>
        <a:p>
          <a:pPr>
            <a:defRPr cap="all"/>
          </a:pPr>
          <a:r>
            <a:rPr lang="en-US"/>
            <a:t>1. iPhone X</a:t>
          </a:r>
        </a:p>
      </dgm:t>
    </dgm:pt>
    <dgm:pt modelId="{8B276F5E-5A92-43EA-8C82-22713CF82014}" type="parTrans" cxnId="{85A44933-17C2-490B-A6DD-DCCDBF2C03E9}">
      <dgm:prSet/>
      <dgm:spPr/>
      <dgm:t>
        <a:bodyPr/>
        <a:lstStyle/>
        <a:p>
          <a:endParaRPr lang="en-US"/>
        </a:p>
      </dgm:t>
    </dgm:pt>
    <dgm:pt modelId="{AB169A1C-42DD-4327-B0C1-944FE705BC63}" type="sibTrans" cxnId="{85A44933-17C2-490B-A6DD-DCCDBF2C03E9}">
      <dgm:prSet/>
      <dgm:spPr/>
      <dgm:t>
        <a:bodyPr/>
        <a:lstStyle/>
        <a:p>
          <a:endParaRPr lang="en-US"/>
        </a:p>
      </dgm:t>
    </dgm:pt>
    <dgm:pt modelId="{8DA1BEF9-488B-4681-AB4E-62C939489016}">
      <dgm:prSet/>
      <dgm:spPr/>
      <dgm:t>
        <a:bodyPr/>
        <a:lstStyle/>
        <a:p>
          <a:pPr>
            <a:defRPr cap="all"/>
          </a:pPr>
          <a:r>
            <a:rPr lang="en-US"/>
            <a:t>2. Galaxy S9</a:t>
          </a:r>
        </a:p>
      </dgm:t>
    </dgm:pt>
    <dgm:pt modelId="{04B761F8-C8D7-4369-B48D-1E6566313698}" type="parTrans" cxnId="{A77080B2-A3D0-418D-A730-F1E1274BD6C2}">
      <dgm:prSet/>
      <dgm:spPr/>
      <dgm:t>
        <a:bodyPr/>
        <a:lstStyle/>
        <a:p>
          <a:endParaRPr lang="en-US"/>
        </a:p>
      </dgm:t>
    </dgm:pt>
    <dgm:pt modelId="{3178C91F-334E-43E1-B7A4-BE9D965989CB}" type="sibTrans" cxnId="{A77080B2-A3D0-418D-A730-F1E1274BD6C2}">
      <dgm:prSet/>
      <dgm:spPr/>
      <dgm:t>
        <a:bodyPr/>
        <a:lstStyle/>
        <a:p>
          <a:endParaRPr lang="en-US"/>
        </a:p>
      </dgm:t>
    </dgm:pt>
    <dgm:pt modelId="{53526778-D295-402E-8635-B868AA8FEC68}" type="pres">
      <dgm:prSet presAssocID="{94468245-8C44-4F0A-9E71-59342E32E2D7}" presName="root" presStyleCnt="0">
        <dgm:presLayoutVars>
          <dgm:dir/>
          <dgm:resizeHandles val="exact"/>
        </dgm:presLayoutVars>
      </dgm:prSet>
      <dgm:spPr/>
    </dgm:pt>
    <dgm:pt modelId="{84BD9BF5-17C3-4493-8442-A15FE626A566}" type="pres">
      <dgm:prSet presAssocID="{A77A1EB2-D10D-4542-8917-C37F34F74811}" presName="compNode" presStyleCnt="0"/>
      <dgm:spPr/>
    </dgm:pt>
    <dgm:pt modelId="{118BE1A6-A5F9-427C-9DFB-84ACD062D32D}" type="pres">
      <dgm:prSet presAssocID="{A77A1EB2-D10D-4542-8917-C37F34F74811}" presName="iconBgRect" presStyleLbl="bgShp" presStyleIdx="0" presStyleCnt="2"/>
      <dgm:spPr/>
    </dgm:pt>
    <dgm:pt modelId="{266B198F-ED2B-4B9E-971D-CE8E74DA0107}" type="pres">
      <dgm:prSet presAssocID="{A77A1EB2-D10D-4542-8917-C37F34F74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EB37699-4C00-440E-911E-7559CEE3D38A}" type="pres">
      <dgm:prSet presAssocID="{A77A1EB2-D10D-4542-8917-C37F34F74811}" presName="spaceRect" presStyleCnt="0"/>
      <dgm:spPr/>
    </dgm:pt>
    <dgm:pt modelId="{0D0FF06C-DDFE-43C9-B8AA-FC3083B3AAE7}" type="pres">
      <dgm:prSet presAssocID="{A77A1EB2-D10D-4542-8917-C37F34F74811}" presName="textRect" presStyleLbl="revTx" presStyleIdx="0" presStyleCnt="2">
        <dgm:presLayoutVars>
          <dgm:chMax val="1"/>
          <dgm:chPref val="1"/>
        </dgm:presLayoutVars>
      </dgm:prSet>
      <dgm:spPr/>
    </dgm:pt>
    <dgm:pt modelId="{EB50E3E3-A445-402E-8BBC-5FFFE951C7DC}" type="pres">
      <dgm:prSet presAssocID="{AB169A1C-42DD-4327-B0C1-944FE705BC63}" presName="sibTrans" presStyleCnt="0"/>
      <dgm:spPr/>
    </dgm:pt>
    <dgm:pt modelId="{5C171383-80AC-46F5-A22C-5392061FE79E}" type="pres">
      <dgm:prSet presAssocID="{8DA1BEF9-488B-4681-AB4E-62C939489016}" presName="compNode" presStyleCnt="0"/>
      <dgm:spPr/>
    </dgm:pt>
    <dgm:pt modelId="{D7C5C277-2D81-4585-ABBD-87DF9A6D0AD6}" type="pres">
      <dgm:prSet presAssocID="{8DA1BEF9-488B-4681-AB4E-62C939489016}" presName="iconBgRect" presStyleLbl="bgShp" presStyleIdx="1" presStyleCnt="2"/>
      <dgm:spPr/>
    </dgm:pt>
    <dgm:pt modelId="{9E260800-1B7A-4D71-9606-04ED53830D6B}" type="pres">
      <dgm:prSet presAssocID="{8DA1BEF9-488B-4681-AB4E-62C9394890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538985BC-4A0C-48E5-B152-EB76BE76EC7A}" type="pres">
      <dgm:prSet presAssocID="{8DA1BEF9-488B-4681-AB4E-62C939489016}" presName="spaceRect" presStyleCnt="0"/>
      <dgm:spPr/>
    </dgm:pt>
    <dgm:pt modelId="{3C413A4F-6CD5-42B4-9087-A5A43B4ECCF2}" type="pres">
      <dgm:prSet presAssocID="{8DA1BEF9-488B-4681-AB4E-62C9394890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277F08-EEB3-4DFB-82A3-C005481530D2}" type="presOf" srcId="{A77A1EB2-D10D-4542-8917-C37F34F74811}" destId="{0D0FF06C-DDFE-43C9-B8AA-FC3083B3AAE7}" srcOrd="0" destOrd="0" presId="urn:microsoft.com/office/officeart/2018/5/layout/IconCircleLabelList"/>
    <dgm:cxn modelId="{9F8BB30D-7C4D-44C2-AD3B-290F0FBAC7A8}" type="presOf" srcId="{94468245-8C44-4F0A-9E71-59342E32E2D7}" destId="{53526778-D295-402E-8635-B868AA8FEC68}" srcOrd="0" destOrd="0" presId="urn:microsoft.com/office/officeart/2018/5/layout/IconCircleLabelList"/>
    <dgm:cxn modelId="{85A44933-17C2-490B-A6DD-DCCDBF2C03E9}" srcId="{94468245-8C44-4F0A-9E71-59342E32E2D7}" destId="{A77A1EB2-D10D-4542-8917-C37F34F74811}" srcOrd="0" destOrd="0" parTransId="{8B276F5E-5A92-43EA-8C82-22713CF82014}" sibTransId="{AB169A1C-42DD-4327-B0C1-944FE705BC63}"/>
    <dgm:cxn modelId="{C6EAF888-B684-4918-B157-1D3A94AD92D5}" type="presOf" srcId="{8DA1BEF9-488B-4681-AB4E-62C939489016}" destId="{3C413A4F-6CD5-42B4-9087-A5A43B4ECCF2}" srcOrd="0" destOrd="0" presId="urn:microsoft.com/office/officeart/2018/5/layout/IconCircleLabelList"/>
    <dgm:cxn modelId="{A77080B2-A3D0-418D-A730-F1E1274BD6C2}" srcId="{94468245-8C44-4F0A-9E71-59342E32E2D7}" destId="{8DA1BEF9-488B-4681-AB4E-62C939489016}" srcOrd="1" destOrd="0" parTransId="{04B761F8-C8D7-4369-B48D-1E6566313698}" sibTransId="{3178C91F-334E-43E1-B7A4-BE9D965989CB}"/>
    <dgm:cxn modelId="{D342BC4C-08AC-4BF2-93BA-4CF97F98831A}" type="presParOf" srcId="{53526778-D295-402E-8635-B868AA8FEC68}" destId="{84BD9BF5-17C3-4493-8442-A15FE626A566}" srcOrd="0" destOrd="0" presId="urn:microsoft.com/office/officeart/2018/5/layout/IconCircleLabelList"/>
    <dgm:cxn modelId="{DE88272F-E82F-407D-9898-053704C54798}" type="presParOf" srcId="{84BD9BF5-17C3-4493-8442-A15FE626A566}" destId="{118BE1A6-A5F9-427C-9DFB-84ACD062D32D}" srcOrd="0" destOrd="0" presId="urn:microsoft.com/office/officeart/2018/5/layout/IconCircleLabelList"/>
    <dgm:cxn modelId="{65A25129-B207-46A8-8124-2C2CB17B068C}" type="presParOf" srcId="{84BD9BF5-17C3-4493-8442-A15FE626A566}" destId="{266B198F-ED2B-4B9E-971D-CE8E74DA0107}" srcOrd="1" destOrd="0" presId="urn:microsoft.com/office/officeart/2018/5/layout/IconCircleLabelList"/>
    <dgm:cxn modelId="{C41FAC8F-5DC4-4657-B17F-3F14DCF2C7EE}" type="presParOf" srcId="{84BD9BF5-17C3-4493-8442-A15FE626A566}" destId="{3EB37699-4C00-440E-911E-7559CEE3D38A}" srcOrd="2" destOrd="0" presId="urn:microsoft.com/office/officeart/2018/5/layout/IconCircleLabelList"/>
    <dgm:cxn modelId="{628E922B-75E1-4D82-9763-EC7466C2BE51}" type="presParOf" srcId="{84BD9BF5-17C3-4493-8442-A15FE626A566}" destId="{0D0FF06C-DDFE-43C9-B8AA-FC3083B3AAE7}" srcOrd="3" destOrd="0" presId="urn:microsoft.com/office/officeart/2018/5/layout/IconCircleLabelList"/>
    <dgm:cxn modelId="{349BA57D-436D-4256-944E-97B2B4E318F4}" type="presParOf" srcId="{53526778-D295-402E-8635-B868AA8FEC68}" destId="{EB50E3E3-A445-402E-8BBC-5FFFE951C7DC}" srcOrd="1" destOrd="0" presId="urn:microsoft.com/office/officeart/2018/5/layout/IconCircleLabelList"/>
    <dgm:cxn modelId="{63A0DE80-894F-4406-8291-02AC59E41516}" type="presParOf" srcId="{53526778-D295-402E-8635-B868AA8FEC68}" destId="{5C171383-80AC-46F5-A22C-5392061FE79E}" srcOrd="2" destOrd="0" presId="urn:microsoft.com/office/officeart/2018/5/layout/IconCircleLabelList"/>
    <dgm:cxn modelId="{53350802-2378-466C-A212-A54DB822D238}" type="presParOf" srcId="{5C171383-80AC-46F5-A22C-5392061FE79E}" destId="{D7C5C277-2D81-4585-ABBD-87DF9A6D0AD6}" srcOrd="0" destOrd="0" presId="urn:microsoft.com/office/officeart/2018/5/layout/IconCircleLabelList"/>
    <dgm:cxn modelId="{F64FFC40-44B1-4BFB-BBBB-3F03D4F3ED94}" type="presParOf" srcId="{5C171383-80AC-46F5-A22C-5392061FE79E}" destId="{9E260800-1B7A-4D71-9606-04ED53830D6B}" srcOrd="1" destOrd="0" presId="urn:microsoft.com/office/officeart/2018/5/layout/IconCircleLabelList"/>
    <dgm:cxn modelId="{0F9D1BB4-CAC2-4A10-8D2A-DE77673E95E0}" type="presParOf" srcId="{5C171383-80AC-46F5-A22C-5392061FE79E}" destId="{538985BC-4A0C-48E5-B152-EB76BE76EC7A}" srcOrd="2" destOrd="0" presId="urn:microsoft.com/office/officeart/2018/5/layout/IconCircleLabelList"/>
    <dgm:cxn modelId="{AA11B42A-F3DC-4274-B815-58DD2C9CDF12}" type="presParOf" srcId="{5C171383-80AC-46F5-A22C-5392061FE79E}" destId="{3C413A4F-6CD5-42B4-9087-A5A43B4ECC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3DDAD3-B1D4-4244-9E81-3789F9729EEF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AD9833-95A5-4DE6-A627-FE3CC5ECBE17}">
      <dgm:prSet/>
      <dgm:spPr/>
      <dgm:t>
        <a:bodyPr/>
        <a:lstStyle/>
        <a:p>
          <a:r>
            <a:rPr lang="en-US"/>
            <a:t>Extract</a:t>
          </a:r>
        </a:p>
      </dgm:t>
    </dgm:pt>
    <dgm:pt modelId="{51F87AF3-F01A-40CF-8718-0E27CEA80335}" type="parTrans" cxnId="{62353FB3-97B4-4622-A690-6A21078ACF78}">
      <dgm:prSet/>
      <dgm:spPr/>
      <dgm:t>
        <a:bodyPr/>
        <a:lstStyle/>
        <a:p>
          <a:endParaRPr lang="en-US"/>
        </a:p>
      </dgm:t>
    </dgm:pt>
    <dgm:pt modelId="{D5CDFD05-A411-4407-B5A2-0A7C799CECBF}" type="sibTrans" cxnId="{62353FB3-97B4-4622-A690-6A21078ACF78}">
      <dgm:prSet/>
      <dgm:spPr/>
      <dgm:t>
        <a:bodyPr/>
        <a:lstStyle/>
        <a:p>
          <a:endParaRPr lang="en-US"/>
        </a:p>
      </dgm:t>
    </dgm:pt>
    <dgm:pt modelId="{6A0DF3A2-CC0E-4564-B602-36C4F58E45B0}">
      <dgm:prSet/>
      <dgm:spPr/>
      <dgm:t>
        <a:bodyPr/>
        <a:lstStyle/>
        <a:p>
          <a:r>
            <a:rPr lang="en-US" dirty="0"/>
            <a:t>Extract Aspect and Sentiment.</a:t>
          </a:r>
        </a:p>
      </dgm:t>
    </dgm:pt>
    <dgm:pt modelId="{DECAD3CD-1C20-41A3-847A-4F5D3CE87690}" type="parTrans" cxnId="{C28A2936-1978-4581-A6AA-BE71ABD23894}">
      <dgm:prSet/>
      <dgm:spPr/>
      <dgm:t>
        <a:bodyPr/>
        <a:lstStyle/>
        <a:p>
          <a:endParaRPr lang="en-US"/>
        </a:p>
      </dgm:t>
    </dgm:pt>
    <dgm:pt modelId="{20067D02-AEFF-43BE-890B-E4DFD3149DBA}" type="sibTrans" cxnId="{C28A2936-1978-4581-A6AA-BE71ABD23894}">
      <dgm:prSet/>
      <dgm:spPr/>
      <dgm:t>
        <a:bodyPr/>
        <a:lstStyle/>
        <a:p>
          <a:endParaRPr lang="en-US"/>
        </a:p>
      </dgm:t>
    </dgm:pt>
    <dgm:pt modelId="{566D2FE0-5A76-465E-ACA7-E35B886A87B6}">
      <dgm:prSet/>
      <dgm:spPr/>
      <dgm:t>
        <a:bodyPr/>
        <a:lstStyle/>
        <a:p>
          <a:r>
            <a:rPr lang="en-US" dirty="0"/>
            <a:t>“The screen is ugly”</a:t>
          </a:r>
        </a:p>
      </dgm:t>
    </dgm:pt>
    <dgm:pt modelId="{3A2F1459-A7C7-4240-89F1-CC64801343A5}" type="parTrans" cxnId="{21664722-2901-4821-A41B-5FAD8FD01781}">
      <dgm:prSet/>
      <dgm:spPr/>
      <dgm:t>
        <a:bodyPr/>
        <a:lstStyle/>
        <a:p>
          <a:endParaRPr lang="en-US"/>
        </a:p>
      </dgm:t>
    </dgm:pt>
    <dgm:pt modelId="{FE90BC8D-3D6E-4A38-8158-4F8824B7C050}" type="sibTrans" cxnId="{21664722-2901-4821-A41B-5FAD8FD01781}">
      <dgm:prSet/>
      <dgm:spPr/>
      <dgm:t>
        <a:bodyPr/>
        <a:lstStyle/>
        <a:p>
          <a:endParaRPr lang="en-US"/>
        </a:p>
      </dgm:t>
    </dgm:pt>
    <dgm:pt modelId="{B70A808F-7DD7-4846-948B-5339B7A3B345}">
      <dgm:prSet/>
      <dgm:spPr/>
      <dgm:t>
        <a:bodyPr/>
        <a:lstStyle/>
        <a:p>
          <a:r>
            <a:rPr lang="en-US" dirty="0"/>
            <a:t>“The apps are smooth”</a:t>
          </a:r>
        </a:p>
      </dgm:t>
    </dgm:pt>
    <dgm:pt modelId="{F7CA2817-5E1B-4E76-B710-623F5F217753}" type="parTrans" cxnId="{CC7DF02B-6436-47E3-9019-D2FAE569CBE8}">
      <dgm:prSet/>
      <dgm:spPr/>
      <dgm:t>
        <a:bodyPr/>
        <a:lstStyle/>
        <a:p>
          <a:endParaRPr lang="en-US"/>
        </a:p>
      </dgm:t>
    </dgm:pt>
    <dgm:pt modelId="{F03B3F04-0C3D-4978-B90A-9E97539AD9A7}" type="sibTrans" cxnId="{CC7DF02B-6436-47E3-9019-D2FAE569CBE8}">
      <dgm:prSet/>
      <dgm:spPr/>
      <dgm:t>
        <a:bodyPr/>
        <a:lstStyle/>
        <a:p>
          <a:endParaRPr lang="en-US"/>
        </a:p>
      </dgm:t>
    </dgm:pt>
    <dgm:pt modelId="{963CA1E3-FAC8-49C4-987E-5B932AD92E71}">
      <dgm:prSet/>
      <dgm:spPr/>
      <dgm:t>
        <a:bodyPr/>
        <a:lstStyle/>
        <a:p>
          <a:r>
            <a:rPr lang="en-US" dirty="0"/>
            <a:t>Score and Classify</a:t>
          </a:r>
        </a:p>
      </dgm:t>
    </dgm:pt>
    <dgm:pt modelId="{099543F4-9D77-47BA-B3D0-90294DDE3864}" type="parTrans" cxnId="{793D6531-DB86-4CA3-BCF7-CEAD9C3BBF6A}">
      <dgm:prSet/>
      <dgm:spPr/>
      <dgm:t>
        <a:bodyPr/>
        <a:lstStyle/>
        <a:p>
          <a:endParaRPr lang="en-US"/>
        </a:p>
      </dgm:t>
    </dgm:pt>
    <dgm:pt modelId="{5AEA33E3-4F09-4429-87C9-BC7044C77C7E}" type="sibTrans" cxnId="{793D6531-DB86-4CA3-BCF7-CEAD9C3BBF6A}">
      <dgm:prSet/>
      <dgm:spPr/>
      <dgm:t>
        <a:bodyPr/>
        <a:lstStyle/>
        <a:p>
          <a:endParaRPr lang="en-US"/>
        </a:p>
      </dgm:t>
    </dgm:pt>
    <dgm:pt modelId="{FF01C676-E65B-4DC1-83F7-E045225955BD}">
      <dgm:prSet/>
      <dgm:spPr/>
      <dgm:t>
        <a:bodyPr/>
        <a:lstStyle/>
        <a:p>
          <a:r>
            <a:rPr lang="en-US" dirty="0"/>
            <a:t>Score Terms and Sentiments then Classify them into  Topics.</a:t>
          </a:r>
        </a:p>
      </dgm:t>
    </dgm:pt>
    <dgm:pt modelId="{7C9A566C-1B23-468C-A18B-0CBAA24F8984}" type="parTrans" cxnId="{CB1EAD66-8BCB-49AB-BE6D-21652C2A0264}">
      <dgm:prSet/>
      <dgm:spPr/>
      <dgm:t>
        <a:bodyPr/>
        <a:lstStyle/>
        <a:p>
          <a:endParaRPr lang="en-US"/>
        </a:p>
      </dgm:t>
    </dgm:pt>
    <dgm:pt modelId="{3FDC9C97-E52A-49FD-AF13-9463D2A52F8E}" type="sibTrans" cxnId="{CB1EAD66-8BCB-49AB-BE6D-21652C2A0264}">
      <dgm:prSet/>
      <dgm:spPr/>
      <dgm:t>
        <a:bodyPr/>
        <a:lstStyle/>
        <a:p>
          <a:endParaRPr lang="en-US"/>
        </a:p>
      </dgm:t>
    </dgm:pt>
    <dgm:pt modelId="{1ACBCCAB-9F58-423E-BA56-6107BBEF3E4B}">
      <dgm:prSet/>
      <dgm:spPr/>
      <dgm:t>
        <a:bodyPr/>
        <a:lstStyle/>
        <a:p>
          <a:r>
            <a:rPr lang="en-US" dirty="0"/>
            <a:t>{Design: {“screen”: -1}, Function: {“buttons”: 1}}</a:t>
          </a:r>
        </a:p>
      </dgm:t>
    </dgm:pt>
    <dgm:pt modelId="{DB225658-7EFF-4D60-8564-2A8A1313C3C8}" type="parTrans" cxnId="{68EA997E-43AB-4692-B254-FD9A9949A066}">
      <dgm:prSet/>
      <dgm:spPr/>
      <dgm:t>
        <a:bodyPr/>
        <a:lstStyle/>
        <a:p>
          <a:endParaRPr lang="en-US"/>
        </a:p>
      </dgm:t>
    </dgm:pt>
    <dgm:pt modelId="{00237935-CE37-4CCB-B0B1-A001B339DBD7}" type="sibTrans" cxnId="{68EA997E-43AB-4692-B254-FD9A9949A066}">
      <dgm:prSet/>
      <dgm:spPr/>
      <dgm:t>
        <a:bodyPr/>
        <a:lstStyle/>
        <a:p>
          <a:endParaRPr lang="en-US"/>
        </a:p>
      </dgm:t>
    </dgm:pt>
    <dgm:pt modelId="{16F6B9BD-F497-419A-B033-4620F1B6B1DD}">
      <dgm:prSet/>
      <dgm:spPr/>
      <dgm:t>
        <a:bodyPr/>
        <a:lstStyle/>
        <a:p>
          <a:r>
            <a:rPr lang="en-US"/>
            <a:t>Visualize</a:t>
          </a:r>
        </a:p>
      </dgm:t>
    </dgm:pt>
    <dgm:pt modelId="{DC7CA3BE-07D1-4D71-86F2-3AF88FEC804D}" type="parTrans" cxnId="{135AE69F-9DAB-4511-AB78-9E2AB8F6D16A}">
      <dgm:prSet/>
      <dgm:spPr/>
      <dgm:t>
        <a:bodyPr/>
        <a:lstStyle/>
        <a:p>
          <a:endParaRPr lang="en-US"/>
        </a:p>
      </dgm:t>
    </dgm:pt>
    <dgm:pt modelId="{E2E876D0-BF02-4004-AD8D-B026C0545102}" type="sibTrans" cxnId="{135AE69F-9DAB-4511-AB78-9E2AB8F6D16A}">
      <dgm:prSet/>
      <dgm:spPr/>
      <dgm:t>
        <a:bodyPr/>
        <a:lstStyle/>
        <a:p>
          <a:endParaRPr lang="en-US"/>
        </a:p>
      </dgm:t>
    </dgm:pt>
    <dgm:pt modelId="{9AF1B4B2-360E-4EFE-A28B-286532DF031D}">
      <dgm:prSet/>
      <dgm:spPr/>
      <dgm:t>
        <a:bodyPr/>
        <a:lstStyle/>
        <a:p>
          <a:r>
            <a:rPr lang="en-US" dirty="0"/>
            <a:t>Visualize Topics, Aspects and Sentiments.</a:t>
          </a:r>
        </a:p>
      </dgm:t>
    </dgm:pt>
    <dgm:pt modelId="{8ABA8EDC-099D-490B-AE92-40BB5A1AA92E}" type="parTrans" cxnId="{D93294B4-337F-48FF-A9E7-35E660149C3D}">
      <dgm:prSet/>
      <dgm:spPr/>
      <dgm:t>
        <a:bodyPr/>
        <a:lstStyle/>
        <a:p>
          <a:endParaRPr lang="en-US"/>
        </a:p>
      </dgm:t>
    </dgm:pt>
    <dgm:pt modelId="{4B21BD4E-23A7-41C2-A4AF-E9CC9CDF0A6F}" type="sibTrans" cxnId="{D93294B4-337F-48FF-A9E7-35E660149C3D}">
      <dgm:prSet/>
      <dgm:spPr/>
      <dgm:t>
        <a:bodyPr/>
        <a:lstStyle/>
        <a:p>
          <a:endParaRPr lang="en-US"/>
        </a:p>
      </dgm:t>
    </dgm:pt>
    <dgm:pt modelId="{9FD6429B-F25F-CB46-BB81-048D031C3AF7}" type="pres">
      <dgm:prSet presAssocID="{F23DDAD3-B1D4-4244-9E81-3789F9729EEF}" presName="Name0" presStyleCnt="0">
        <dgm:presLayoutVars>
          <dgm:dir/>
          <dgm:animLvl val="lvl"/>
          <dgm:resizeHandles val="exact"/>
        </dgm:presLayoutVars>
      </dgm:prSet>
      <dgm:spPr/>
    </dgm:pt>
    <dgm:pt modelId="{F99280C2-7FEB-4D47-96F2-97F1F7DDFFF9}" type="pres">
      <dgm:prSet presAssocID="{16F6B9BD-F497-419A-B033-4620F1B6B1DD}" presName="boxAndChildren" presStyleCnt="0"/>
      <dgm:spPr/>
    </dgm:pt>
    <dgm:pt modelId="{BE020164-2AF3-B34B-8FA4-B982DE876FE1}" type="pres">
      <dgm:prSet presAssocID="{16F6B9BD-F497-419A-B033-4620F1B6B1DD}" presName="parentTextBox" presStyleLbl="alignNode1" presStyleIdx="0" presStyleCnt="3"/>
      <dgm:spPr/>
    </dgm:pt>
    <dgm:pt modelId="{75DFA655-6799-E94B-AAA9-FC36A5FB6F34}" type="pres">
      <dgm:prSet presAssocID="{16F6B9BD-F497-419A-B033-4620F1B6B1DD}" presName="descendantBox" presStyleLbl="bgAccFollowNode1" presStyleIdx="0" presStyleCnt="3"/>
      <dgm:spPr/>
    </dgm:pt>
    <dgm:pt modelId="{7B8C5037-E5B5-3F4A-B41B-07313EC868D3}" type="pres">
      <dgm:prSet presAssocID="{5AEA33E3-4F09-4429-87C9-BC7044C77C7E}" presName="sp" presStyleCnt="0"/>
      <dgm:spPr/>
    </dgm:pt>
    <dgm:pt modelId="{9746F1A2-DB31-5641-8486-6CCB7E3145FD}" type="pres">
      <dgm:prSet presAssocID="{963CA1E3-FAC8-49C4-987E-5B932AD92E71}" presName="arrowAndChildren" presStyleCnt="0"/>
      <dgm:spPr/>
    </dgm:pt>
    <dgm:pt modelId="{9A75DAD5-600A-5C4C-9D4A-9293A74E1C16}" type="pres">
      <dgm:prSet presAssocID="{963CA1E3-FAC8-49C4-987E-5B932AD92E71}" presName="parentTextArrow" presStyleLbl="node1" presStyleIdx="0" presStyleCnt="0"/>
      <dgm:spPr/>
    </dgm:pt>
    <dgm:pt modelId="{21C00E9F-1025-634B-9F85-1A94A7A09619}" type="pres">
      <dgm:prSet presAssocID="{963CA1E3-FAC8-49C4-987E-5B932AD92E71}" presName="arrow" presStyleLbl="alignNode1" presStyleIdx="1" presStyleCnt="3"/>
      <dgm:spPr/>
    </dgm:pt>
    <dgm:pt modelId="{B5518473-6BB9-3A48-9050-B63AAB333941}" type="pres">
      <dgm:prSet presAssocID="{963CA1E3-FAC8-49C4-987E-5B932AD92E71}" presName="descendantArrow" presStyleLbl="bgAccFollowNode1" presStyleIdx="1" presStyleCnt="3"/>
      <dgm:spPr/>
    </dgm:pt>
    <dgm:pt modelId="{2D558375-7683-EF4D-8648-D4766EE80C5D}" type="pres">
      <dgm:prSet presAssocID="{D5CDFD05-A411-4407-B5A2-0A7C799CECBF}" presName="sp" presStyleCnt="0"/>
      <dgm:spPr/>
    </dgm:pt>
    <dgm:pt modelId="{3D491CFF-A3CD-7443-997C-29CAFA0449CA}" type="pres">
      <dgm:prSet presAssocID="{90AD9833-95A5-4DE6-A627-FE3CC5ECBE17}" presName="arrowAndChildren" presStyleCnt="0"/>
      <dgm:spPr/>
    </dgm:pt>
    <dgm:pt modelId="{49CF5FBF-A0D0-AD4F-9B9D-F9686E6D855C}" type="pres">
      <dgm:prSet presAssocID="{90AD9833-95A5-4DE6-A627-FE3CC5ECBE17}" presName="parentTextArrow" presStyleLbl="node1" presStyleIdx="0" presStyleCnt="0"/>
      <dgm:spPr/>
    </dgm:pt>
    <dgm:pt modelId="{6B15CCCD-4747-3F4A-83BA-981B42702143}" type="pres">
      <dgm:prSet presAssocID="{90AD9833-95A5-4DE6-A627-FE3CC5ECBE17}" presName="arrow" presStyleLbl="alignNode1" presStyleIdx="2" presStyleCnt="3"/>
      <dgm:spPr/>
    </dgm:pt>
    <dgm:pt modelId="{22D7FBBF-EBC4-9D48-93EA-7F3F60AC298D}" type="pres">
      <dgm:prSet presAssocID="{90AD9833-95A5-4DE6-A627-FE3CC5ECBE17}" presName="descendantArrow" presStyleLbl="bgAccFollowNode1" presStyleIdx="2" presStyleCnt="3"/>
      <dgm:spPr/>
    </dgm:pt>
  </dgm:ptLst>
  <dgm:cxnLst>
    <dgm:cxn modelId="{CF12D116-C4E7-A641-8B62-59B6F6EAADC7}" type="presOf" srcId="{963CA1E3-FAC8-49C4-987E-5B932AD92E71}" destId="{9A75DAD5-600A-5C4C-9D4A-9293A74E1C16}" srcOrd="0" destOrd="0" presId="urn:microsoft.com/office/officeart/2016/7/layout/VerticalDownArrowProcess"/>
    <dgm:cxn modelId="{21664722-2901-4821-A41B-5FAD8FD01781}" srcId="{6A0DF3A2-CC0E-4564-B602-36C4F58E45B0}" destId="{566D2FE0-5A76-465E-ACA7-E35B886A87B6}" srcOrd="0" destOrd="0" parTransId="{3A2F1459-A7C7-4240-89F1-CC64801343A5}" sibTransId="{FE90BC8D-3D6E-4A38-8158-4F8824B7C050}"/>
    <dgm:cxn modelId="{CC7DF02B-6436-47E3-9019-D2FAE569CBE8}" srcId="{6A0DF3A2-CC0E-4564-B602-36C4F58E45B0}" destId="{B70A808F-7DD7-4846-948B-5339B7A3B345}" srcOrd="1" destOrd="0" parTransId="{F7CA2817-5E1B-4E76-B710-623F5F217753}" sibTransId="{F03B3F04-0C3D-4978-B90A-9E97539AD9A7}"/>
    <dgm:cxn modelId="{793D6531-DB86-4CA3-BCF7-CEAD9C3BBF6A}" srcId="{F23DDAD3-B1D4-4244-9E81-3789F9729EEF}" destId="{963CA1E3-FAC8-49C4-987E-5B932AD92E71}" srcOrd="1" destOrd="0" parTransId="{099543F4-9D77-47BA-B3D0-90294DDE3864}" sibTransId="{5AEA33E3-4F09-4429-87C9-BC7044C77C7E}"/>
    <dgm:cxn modelId="{00C50432-8F5A-174D-ACD6-F9FD905C31C4}" type="presOf" srcId="{FF01C676-E65B-4DC1-83F7-E045225955BD}" destId="{B5518473-6BB9-3A48-9050-B63AAB333941}" srcOrd="0" destOrd="0" presId="urn:microsoft.com/office/officeart/2016/7/layout/VerticalDownArrowProcess"/>
    <dgm:cxn modelId="{C28A2936-1978-4581-A6AA-BE71ABD23894}" srcId="{90AD9833-95A5-4DE6-A627-FE3CC5ECBE17}" destId="{6A0DF3A2-CC0E-4564-B602-36C4F58E45B0}" srcOrd="0" destOrd="0" parTransId="{DECAD3CD-1C20-41A3-847A-4F5D3CE87690}" sibTransId="{20067D02-AEFF-43BE-890B-E4DFD3149DBA}"/>
    <dgm:cxn modelId="{E0885952-ABB0-1340-B6D0-4CD908510682}" type="presOf" srcId="{1ACBCCAB-9F58-423E-BA56-6107BBEF3E4B}" destId="{B5518473-6BB9-3A48-9050-B63AAB333941}" srcOrd="0" destOrd="1" presId="urn:microsoft.com/office/officeart/2016/7/layout/VerticalDownArrowProcess"/>
    <dgm:cxn modelId="{CB1EAD66-8BCB-49AB-BE6D-21652C2A0264}" srcId="{963CA1E3-FAC8-49C4-987E-5B932AD92E71}" destId="{FF01C676-E65B-4DC1-83F7-E045225955BD}" srcOrd="0" destOrd="0" parTransId="{7C9A566C-1B23-468C-A18B-0CBAA24F8984}" sibTransId="{3FDC9C97-E52A-49FD-AF13-9463D2A52F8E}"/>
    <dgm:cxn modelId="{BD511476-F7F5-C24C-BCB0-5FBF1AF8B630}" type="presOf" srcId="{90AD9833-95A5-4DE6-A627-FE3CC5ECBE17}" destId="{49CF5FBF-A0D0-AD4F-9B9D-F9686E6D855C}" srcOrd="0" destOrd="0" presId="urn:microsoft.com/office/officeart/2016/7/layout/VerticalDownArrowProcess"/>
    <dgm:cxn modelId="{B5ECB376-F5A8-8A45-973F-27F5C94CD5AE}" type="presOf" srcId="{B70A808F-7DD7-4846-948B-5339B7A3B345}" destId="{22D7FBBF-EBC4-9D48-93EA-7F3F60AC298D}" srcOrd="0" destOrd="2" presId="urn:microsoft.com/office/officeart/2016/7/layout/VerticalDownArrowProcess"/>
    <dgm:cxn modelId="{68EA997E-43AB-4692-B254-FD9A9949A066}" srcId="{FF01C676-E65B-4DC1-83F7-E045225955BD}" destId="{1ACBCCAB-9F58-423E-BA56-6107BBEF3E4B}" srcOrd="0" destOrd="0" parTransId="{DB225658-7EFF-4D60-8564-2A8A1313C3C8}" sibTransId="{00237935-CE37-4CCB-B0B1-A001B339DBD7}"/>
    <dgm:cxn modelId="{A622CA88-0162-6243-8CF0-BE05DC92C397}" type="presOf" srcId="{90AD9833-95A5-4DE6-A627-FE3CC5ECBE17}" destId="{6B15CCCD-4747-3F4A-83BA-981B42702143}" srcOrd="1" destOrd="0" presId="urn:microsoft.com/office/officeart/2016/7/layout/VerticalDownArrowProcess"/>
    <dgm:cxn modelId="{63B9A592-A16B-B649-85CE-40C456B283E0}" type="presOf" srcId="{963CA1E3-FAC8-49C4-987E-5B932AD92E71}" destId="{21C00E9F-1025-634B-9F85-1A94A7A09619}" srcOrd="1" destOrd="0" presId="urn:microsoft.com/office/officeart/2016/7/layout/VerticalDownArrowProcess"/>
    <dgm:cxn modelId="{6AA5E196-FD23-9B4E-A03B-B4126F5C6EF1}" type="presOf" srcId="{F23DDAD3-B1D4-4244-9E81-3789F9729EEF}" destId="{9FD6429B-F25F-CB46-BB81-048D031C3AF7}" srcOrd="0" destOrd="0" presId="urn:microsoft.com/office/officeart/2016/7/layout/VerticalDownArrowProcess"/>
    <dgm:cxn modelId="{135AE69F-9DAB-4511-AB78-9E2AB8F6D16A}" srcId="{F23DDAD3-B1D4-4244-9E81-3789F9729EEF}" destId="{16F6B9BD-F497-419A-B033-4620F1B6B1DD}" srcOrd="2" destOrd="0" parTransId="{DC7CA3BE-07D1-4D71-86F2-3AF88FEC804D}" sibTransId="{E2E876D0-BF02-4004-AD8D-B026C0545102}"/>
    <dgm:cxn modelId="{F8FCE2A9-C118-3045-8AB9-DCE8111CAB9E}" type="presOf" srcId="{6A0DF3A2-CC0E-4564-B602-36C4F58E45B0}" destId="{22D7FBBF-EBC4-9D48-93EA-7F3F60AC298D}" srcOrd="0" destOrd="0" presId="urn:microsoft.com/office/officeart/2016/7/layout/VerticalDownArrowProcess"/>
    <dgm:cxn modelId="{62353FB3-97B4-4622-A690-6A21078ACF78}" srcId="{F23DDAD3-B1D4-4244-9E81-3789F9729EEF}" destId="{90AD9833-95A5-4DE6-A627-FE3CC5ECBE17}" srcOrd="0" destOrd="0" parTransId="{51F87AF3-F01A-40CF-8718-0E27CEA80335}" sibTransId="{D5CDFD05-A411-4407-B5A2-0A7C799CECBF}"/>
    <dgm:cxn modelId="{D93294B4-337F-48FF-A9E7-35E660149C3D}" srcId="{16F6B9BD-F497-419A-B033-4620F1B6B1DD}" destId="{9AF1B4B2-360E-4EFE-A28B-286532DF031D}" srcOrd="0" destOrd="0" parTransId="{8ABA8EDC-099D-490B-AE92-40BB5A1AA92E}" sibTransId="{4B21BD4E-23A7-41C2-A4AF-E9CC9CDF0A6F}"/>
    <dgm:cxn modelId="{4C037BBB-5810-8749-BEDC-ED60EADD0FC7}" type="presOf" srcId="{9AF1B4B2-360E-4EFE-A28B-286532DF031D}" destId="{75DFA655-6799-E94B-AAA9-FC36A5FB6F34}" srcOrd="0" destOrd="0" presId="urn:microsoft.com/office/officeart/2016/7/layout/VerticalDownArrowProcess"/>
    <dgm:cxn modelId="{4C4F96C0-6CE3-4F47-942B-ED1D5FBE1B10}" type="presOf" srcId="{16F6B9BD-F497-419A-B033-4620F1B6B1DD}" destId="{BE020164-2AF3-B34B-8FA4-B982DE876FE1}" srcOrd="0" destOrd="0" presId="urn:microsoft.com/office/officeart/2016/7/layout/VerticalDownArrowProcess"/>
    <dgm:cxn modelId="{C54FD3C0-423B-5442-97D4-686B25A190B1}" type="presOf" srcId="{566D2FE0-5A76-465E-ACA7-E35B886A87B6}" destId="{22D7FBBF-EBC4-9D48-93EA-7F3F60AC298D}" srcOrd="0" destOrd="1" presId="urn:microsoft.com/office/officeart/2016/7/layout/VerticalDownArrowProcess"/>
    <dgm:cxn modelId="{FDB6EAED-367E-6946-A241-4EE3E8499F76}" type="presParOf" srcId="{9FD6429B-F25F-CB46-BB81-048D031C3AF7}" destId="{F99280C2-7FEB-4D47-96F2-97F1F7DDFFF9}" srcOrd="0" destOrd="0" presId="urn:microsoft.com/office/officeart/2016/7/layout/VerticalDownArrowProcess"/>
    <dgm:cxn modelId="{4F0D58EB-3AD9-F74F-9CCD-64EE252F355A}" type="presParOf" srcId="{F99280C2-7FEB-4D47-96F2-97F1F7DDFFF9}" destId="{BE020164-2AF3-B34B-8FA4-B982DE876FE1}" srcOrd="0" destOrd="0" presId="urn:microsoft.com/office/officeart/2016/7/layout/VerticalDownArrowProcess"/>
    <dgm:cxn modelId="{F8DBA250-73F8-BE49-A0E9-CABFE7DAD870}" type="presParOf" srcId="{F99280C2-7FEB-4D47-96F2-97F1F7DDFFF9}" destId="{75DFA655-6799-E94B-AAA9-FC36A5FB6F34}" srcOrd="1" destOrd="0" presId="urn:microsoft.com/office/officeart/2016/7/layout/VerticalDownArrowProcess"/>
    <dgm:cxn modelId="{A28CB06F-8D01-A44B-AF1A-EFC9102A5EF8}" type="presParOf" srcId="{9FD6429B-F25F-CB46-BB81-048D031C3AF7}" destId="{7B8C5037-E5B5-3F4A-B41B-07313EC868D3}" srcOrd="1" destOrd="0" presId="urn:microsoft.com/office/officeart/2016/7/layout/VerticalDownArrowProcess"/>
    <dgm:cxn modelId="{641148A5-C871-124A-A280-FA8D0D3DC84D}" type="presParOf" srcId="{9FD6429B-F25F-CB46-BB81-048D031C3AF7}" destId="{9746F1A2-DB31-5641-8486-6CCB7E3145FD}" srcOrd="2" destOrd="0" presId="urn:microsoft.com/office/officeart/2016/7/layout/VerticalDownArrowProcess"/>
    <dgm:cxn modelId="{A56C06C2-3524-6D40-9E22-08CA76B10689}" type="presParOf" srcId="{9746F1A2-DB31-5641-8486-6CCB7E3145FD}" destId="{9A75DAD5-600A-5C4C-9D4A-9293A74E1C16}" srcOrd="0" destOrd="0" presId="urn:microsoft.com/office/officeart/2016/7/layout/VerticalDownArrowProcess"/>
    <dgm:cxn modelId="{8731045D-782F-614F-B649-DBB9E7A3E680}" type="presParOf" srcId="{9746F1A2-DB31-5641-8486-6CCB7E3145FD}" destId="{21C00E9F-1025-634B-9F85-1A94A7A09619}" srcOrd="1" destOrd="0" presId="urn:microsoft.com/office/officeart/2016/7/layout/VerticalDownArrowProcess"/>
    <dgm:cxn modelId="{E15E4D52-DA28-914F-9BE7-3EEF28AD57BA}" type="presParOf" srcId="{9746F1A2-DB31-5641-8486-6CCB7E3145FD}" destId="{B5518473-6BB9-3A48-9050-B63AAB333941}" srcOrd="2" destOrd="0" presId="urn:microsoft.com/office/officeart/2016/7/layout/VerticalDownArrowProcess"/>
    <dgm:cxn modelId="{9B2B3CBA-9C34-5041-9626-DFBFAA300AA4}" type="presParOf" srcId="{9FD6429B-F25F-CB46-BB81-048D031C3AF7}" destId="{2D558375-7683-EF4D-8648-D4766EE80C5D}" srcOrd="3" destOrd="0" presId="urn:microsoft.com/office/officeart/2016/7/layout/VerticalDownArrowProcess"/>
    <dgm:cxn modelId="{2A8FCCB2-D269-CC45-B119-8675EB5EB187}" type="presParOf" srcId="{9FD6429B-F25F-CB46-BB81-048D031C3AF7}" destId="{3D491CFF-A3CD-7443-997C-29CAFA0449CA}" srcOrd="4" destOrd="0" presId="urn:microsoft.com/office/officeart/2016/7/layout/VerticalDownArrowProcess"/>
    <dgm:cxn modelId="{7AEB6F52-6725-294E-9CDF-3999B4E8350E}" type="presParOf" srcId="{3D491CFF-A3CD-7443-997C-29CAFA0449CA}" destId="{49CF5FBF-A0D0-AD4F-9B9D-F9686E6D855C}" srcOrd="0" destOrd="0" presId="urn:microsoft.com/office/officeart/2016/7/layout/VerticalDownArrowProcess"/>
    <dgm:cxn modelId="{54344E24-A82E-C241-ACDD-BC332F7689BE}" type="presParOf" srcId="{3D491CFF-A3CD-7443-997C-29CAFA0449CA}" destId="{6B15CCCD-4747-3F4A-83BA-981B42702143}" srcOrd="1" destOrd="0" presId="urn:microsoft.com/office/officeart/2016/7/layout/VerticalDownArrowProcess"/>
    <dgm:cxn modelId="{3DECE3CB-A84A-FD4E-85A2-E65239D111F2}" type="presParOf" srcId="{3D491CFF-A3CD-7443-997C-29CAFA0449CA}" destId="{22D7FBBF-EBC4-9D48-93EA-7F3F60AC298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9151-D942-4F77-AA18-64A67A7E4BF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BB7C25-2491-45CD-BABE-8B82AEFC1A6A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8A4D-80AC-4C64-A80E-1746320F3B5A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does Public Opinion tell us about the iPhone X?</a:t>
          </a:r>
          <a:endParaRPr lang="en-US" sz="2000" kern="1200" dirty="0"/>
        </a:p>
      </dsp:txBody>
      <dsp:txXfrm>
        <a:off x="1508391" y="558"/>
        <a:ext cx="4987658" cy="1305966"/>
      </dsp:txXfrm>
    </dsp:sp>
    <dsp:sp modelId="{CBCC7853-9810-4048-B253-2D8CA974661B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B8836D-BA83-4C1A-BD44-7995BDCC5A9B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8C1CB-436D-4BB1-9B08-299A70A50E1F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do people dislike about the iPhone X?</a:t>
          </a:r>
          <a:endParaRPr lang="en-US" sz="2000" kern="1200" dirty="0"/>
        </a:p>
      </dsp:txBody>
      <dsp:txXfrm>
        <a:off x="1508391" y="1633016"/>
        <a:ext cx="4987658" cy="1305966"/>
      </dsp:txXfrm>
    </dsp:sp>
    <dsp:sp modelId="{541B2F38-CF42-4367-B833-333D8ABC812C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D50DD8-56C1-4FFE-A73C-21F819BA540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8AF18-0CE5-494D-A269-19A173096099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How does our product compare with that of a competing smartphone like the Samsung Galaxy S9?</a:t>
          </a:r>
          <a:endParaRPr lang="en-US" sz="2000" kern="1200" dirty="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D32B-D4C0-9F4D-BD1E-93B74F2135F5}">
      <dsp:nvSpPr>
        <dsp:cNvPr id="0" name=""/>
        <dsp:cNvSpPr/>
      </dsp:nvSpPr>
      <dsp:spPr>
        <a:xfrm>
          <a:off x="6846984" y="605618"/>
          <a:ext cx="2632967" cy="26334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FC60B-4CAF-DC47-9D0D-93C84409F50D}">
      <dsp:nvSpPr>
        <dsp:cNvPr id="0" name=""/>
        <dsp:cNvSpPr/>
      </dsp:nvSpPr>
      <dsp:spPr>
        <a:xfrm>
          <a:off x="6934407" y="693415"/>
          <a:ext cx="2458121" cy="24578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 Aspect-Based Semantic Analysis</a:t>
          </a:r>
        </a:p>
      </dsp:txBody>
      <dsp:txXfrm>
        <a:off x="7285812" y="1044604"/>
        <a:ext cx="1755311" cy="1755482"/>
      </dsp:txXfrm>
    </dsp:sp>
    <dsp:sp modelId="{D4D3842B-3A31-CC46-94BB-624223095D9F}">
      <dsp:nvSpPr>
        <dsp:cNvPr id="0" name=""/>
        <dsp:cNvSpPr/>
      </dsp:nvSpPr>
      <dsp:spPr>
        <a:xfrm>
          <a:off x="6934407" y="3287591"/>
          <a:ext cx="2458121" cy="144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Model text to extract Sentiments and Aspects, grouped by topics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Matplotlib and Seaborn to Visualize results</a:t>
          </a:r>
        </a:p>
      </dsp:txBody>
      <dsp:txXfrm>
        <a:off x="6934407" y="3287591"/>
        <a:ext cx="2458121" cy="1443571"/>
      </dsp:txXfrm>
    </dsp:sp>
    <dsp:sp modelId="{DD152540-1406-FD4C-9ED0-122EF2025673}">
      <dsp:nvSpPr>
        <dsp:cNvPr id="0" name=""/>
        <dsp:cNvSpPr/>
      </dsp:nvSpPr>
      <dsp:spPr>
        <a:xfrm rot="2700000">
          <a:off x="4128908" y="608801"/>
          <a:ext cx="2626625" cy="2626625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BDE580-C38F-B34B-8968-0438B864BE69}">
      <dsp:nvSpPr>
        <dsp:cNvPr id="0" name=""/>
        <dsp:cNvSpPr/>
      </dsp:nvSpPr>
      <dsp:spPr>
        <a:xfrm>
          <a:off x="4213160" y="693415"/>
          <a:ext cx="2458121" cy="24578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2. Topic Modeling</a:t>
          </a:r>
        </a:p>
      </dsp:txBody>
      <dsp:txXfrm>
        <a:off x="4564565" y="1044604"/>
        <a:ext cx="1755311" cy="1755482"/>
      </dsp:txXfrm>
    </dsp:sp>
    <dsp:sp modelId="{42517B68-85E8-F54C-9808-DAD703482F36}">
      <dsp:nvSpPr>
        <dsp:cNvPr id="0" name=""/>
        <dsp:cNvSpPr/>
      </dsp:nvSpPr>
      <dsp:spPr>
        <a:xfrm>
          <a:off x="4213160" y="3287591"/>
          <a:ext cx="2458121" cy="144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Latent Dirichlet Allocation to extract and assign topics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ML classifiers trained on text data and topics (as labels)</a:t>
          </a:r>
        </a:p>
      </dsp:txBody>
      <dsp:txXfrm>
        <a:off x="4213160" y="3287591"/>
        <a:ext cx="2458121" cy="1443571"/>
      </dsp:txXfrm>
    </dsp:sp>
    <dsp:sp modelId="{A31CA8B0-83A9-934F-84CE-E51D881BA0F6}">
      <dsp:nvSpPr>
        <dsp:cNvPr id="0" name=""/>
        <dsp:cNvSpPr/>
      </dsp:nvSpPr>
      <dsp:spPr>
        <a:xfrm rot="2700000">
          <a:off x="1407661" y="608801"/>
          <a:ext cx="2626625" cy="2626625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BE8005-A6E4-264F-B731-D77BB2B90D9A}">
      <dsp:nvSpPr>
        <dsp:cNvPr id="0" name=""/>
        <dsp:cNvSpPr/>
      </dsp:nvSpPr>
      <dsp:spPr>
        <a:xfrm>
          <a:off x="1491913" y="693415"/>
          <a:ext cx="2458121" cy="24578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1. Collect Data</a:t>
          </a:r>
        </a:p>
      </dsp:txBody>
      <dsp:txXfrm>
        <a:off x="1843318" y="1044604"/>
        <a:ext cx="1755311" cy="1755482"/>
      </dsp:txXfrm>
    </dsp:sp>
    <dsp:sp modelId="{FA04B9FA-9C83-864B-AAFF-392015726A3D}">
      <dsp:nvSpPr>
        <dsp:cNvPr id="0" name=""/>
        <dsp:cNvSpPr/>
      </dsp:nvSpPr>
      <dsp:spPr>
        <a:xfrm>
          <a:off x="1491913" y="3287591"/>
          <a:ext cx="2458121" cy="144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Scrape text data from the web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Process texts</a:t>
          </a:r>
        </a:p>
      </dsp:txBody>
      <dsp:txXfrm>
        <a:off x="1491913" y="3287591"/>
        <a:ext cx="2458121" cy="1443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9783-D0AB-4133-AC29-888C6A2966C9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D34D84-7D76-4728-BE59-4E59A3DD9668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B5CD7-557E-4019-86E0-D17A45425659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/>
            <a:t>Design</a:t>
          </a:r>
          <a:endParaRPr lang="en-US" sz="4000" kern="1200"/>
        </a:p>
      </dsp:txBody>
      <dsp:txXfrm>
        <a:off x="77216" y="2624638"/>
        <a:ext cx="3206250" cy="720000"/>
      </dsp:txXfrm>
    </dsp:sp>
    <dsp:sp modelId="{F60AE35C-4A4D-4CD9-AE07-205DF1B68E9D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7A1F65-B22F-41CC-897C-5A0C080EC67C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3997E-6113-4D01-B538-6D9E9D04492B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/>
            <a:t>Function</a:t>
          </a:r>
          <a:endParaRPr lang="en-US" sz="4000" kern="1200"/>
        </a:p>
      </dsp:txBody>
      <dsp:txXfrm>
        <a:off x="3844559" y="2624638"/>
        <a:ext cx="3206250" cy="720000"/>
      </dsp:txXfrm>
    </dsp:sp>
    <dsp:sp modelId="{20477919-F82E-4DE2-8D0D-582FF7596191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305B8D-FA71-4271-9966-0EC264B83C91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6732C5-C86D-4835-9607-392114985D54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/>
            <a:t>Reliability</a:t>
          </a:r>
          <a:endParaRPr lang="en-US" sz="4000" kern="1200"/>
        </a:p>
      </dsp:txBody>
      <dsp:txXfrm>
        <a:off x="7611903" y="2624638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BE1A6-A5F9-427C-9DFB-84ACD062D32D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6B198F-ED2B-4B9E-971D-CE8E74DA0107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FF06C-DDFE-43C9-B8AA-FC3083B3AAE7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1. iPhone X</a:t>
          </a:r>
        </a:p>
      </dsp:txBody>
      <dsp:txXfrm>
        <a:off x="1838544" y="2669638"/>
        <a:ext cx="3318750" cy="720000"/>
      </dsp:txXfrm>
    </dsp:sp>
    <dsp:sp modelId="{D7C5C277-2D81-4585-ABBD-87DF9A6D0AD6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260800-1B7A-4D71-9606-04ED53830D6B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413A4F-6CD5-42B4-9087-A5A43B4ECCF2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2. Galaxy S9</a:t>
          </a:r>
        </a:p>
      </dsp:txBody>
      <dsp:txXfrm>
        <a:off x="5738075" y="2669638"/>
        <a:ext cx="33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20164-2AF3-B34B-8FA4-B982DE876FE1}">
      <dsp:nvSpPr>
        <dsp:cNvPr id="0" name=""/>
        <dsp:cNvSpPr/>
      </dsp:nvSpPr>
      <dsp:spPr>
        <a:xfrm>
          <a:off x="0" y="2546789"/>
          <a:ext cx="2725340" cy="8359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Visualize</a:t>
          </a:r>
        </a:p>
      </dsp:txBody>
      <dsp:txXfrm>
        <a:off x="0" y="2546789"/>
        <a:ext cx="2725340" cy="835913"/>
      </dsp:txXfrm>
    </dsp:sp>
    <dsp:sp modelId="{75DFA655-6799-E94B-AAA9-FC36A5FB6F34}">
      <dsp:nvSpPr>
        <dsp:cNvPr id="0" name=""/>
        <dsp:cNvSpPr/>
      </dsp:nvSpPr>
      <dsp:spPr>
        <a:xfrm>
          <a:off x="2725340" y="2546789"/>
          <a:ext cx="8176021" cy="8359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Visualize Topics, Aspects and Sentiments.</a:t>
          </a:r>
        </a:p>
      </dsp:txBody>
      <dsp:txXfrm>
        <a:off x="2725340" y="2546789"/>
        <a:ext cx="8176021" cy="835913"/>
      </dsp:txXfrm>
    </dsp:sp>
    <dsp:sp modelId="{21C00E9F-1025-634B-9F85-1A94A7A09619}">
      <dsp:nvSpPr>
        <dsp:cNvPr id="0" name=""/>
        <dsp:cNvSpPr/>
      </dsp:nvSpPr>
      <dsp:spPr>
        <a:xfrm rot="10800000">
          <a:off x="0" y="1273693"/>
          <a:ext cx="2725340" cy="128563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Score and Classify</a:t>
          </a:r>
        </a:p>
      </dsp:txBody>
      <dsp:txXfrm rot="-10800000">
        <a:off x="0" y="1273693"/>
        <a:ext cx="2725340" cy="835662"/>
      </dsp:txXfrm>
    </dsp:sp>
    <dsp:sp modelId="{B5518473-6BB9-3A48-9050-B63AAB333941}">
      <dsp:nvSpPr>
        <dsp:cNvPr id="0" name=""/>
        <dsp:cNvSpPr/>
      </dsp:nvSpPr>
      <dsp:spPr>
        <a:xfrm>
          <a:off x="2725340" y="1273693"/>
          <a:ext cx="8176021" cy="8356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Score Terms and Sentiments then Classify them into  Topics.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{Design: {“screen”: -1}, Function: {“buttons”: 1}}</a:t>
          </a:r>
        </a:p>
      </dsp:txBody>
      <dsp:txXfrm>
        <a:off x="2725340" y="1273693"/>
        <a:ext cx="8176021" cy="835662"/>
      </dsp:txXfrm>
    </dsp:sp>
    <dsp:sp modelId="{6B15CCCD-4747-3F4A-83BA-981B42702143}">
      <dsp:nvSpPr>
        <dsp:cNvPr id="0" name=""/>
        <dsp:cNvSpPr/>
      </dsp:nvSpPr>
      <dsp:spPr>
        <a:xfrm rot="10800000">
          <a:off x="0" y="598"/>
          <a:ext cx="2725340" cy="128563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Extract</a:t>
          </a:r>
        </a:p>
      </dsp:txBody>
      <dsp:txXfrm rot="-10800000">
        <a:off x="0" y="598"/>
        <a:ext cx="2725340" cy="835662"/>
      </dsp:txXfrm>
    </dsp:sp>
    <dsp:sp modelId="{22D7FBBF-EBC4-9D48-93EA-7F3F60AC298D}">
      <dsp:nvSpPr>
        <dsp:cNvPr id="0" name=""/>
        <dsp:cNvSpPr/>
      </dsp:nvSpPr>
      <dsp:spPr>
        <a:xfrm>
          <a:off x="2725340" y="598"/>
          <a:ext cx="8176021" cy="8356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 Aspect and Sentiment.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“The screen is ugly”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“The apps are smooth”</a:t>
          </a:r>
        </a:p>
      </dsp:txBody>
      <dsp:txXfrm>
        <a:off x="2725340" y="598"/>
        <a:ext cx="8176021" cy="83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.png"/><Relationship Id="rId7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radar.com/" TargetMode="External"/><Relationship Id="rId5" Type="http://schemas.openxmlformats.org/officeDocument/2006/relationships/hyperlink" Target="https://www.gizmodo.com/" TargetMode="External"/><Relationship Id="rId4" Type="http://schemas.openxmlformats.org/officeDocument/2006/relationships/hyperlink" Target="https://www.digitaltrend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9AF1F-89E1-054F-BE22-4EC10165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 dirty="0"/>
              <a:t>Opinion Mining: Information Extraction for Product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0B734-192D-554E-AF15-807B45E8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cap="none">
                <a:solidFill>
                  <a:schemeClr val="bg2"/>
                </a:solidFill>
              </a:rPr>
              <a:t>Ayan Karim</a:t>
            </a:r>
          </a:p>
        </p:txBody>
      </p:sp>
    </p:spTree>
    <p:extLst>
      <p:ext uri="{BB962C8B-B14F-4D97-AF65-F5344CB8AC3E}">
        <p14:creationId xmlns:p14="http://schemas.microsoft.com/office/powerpoint/2010/main" val="6398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19B8B-4825-0348-8C36-D035FCE48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293357" y="643467"/>
            <a:ext cx="9605286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217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F6866CF-896B-9C48-A315-3BCC749FB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386863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E1124-061D-334D-84E5-9C51DE86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2406490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FDA0F-ADD4-A147-86B7-5B57EB83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225AD-6E02-486D-A6FA-074368808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59080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96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FF8FDD-5F58-3A44-99B5-C7526A6D9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977580"/>
            <a:ext cx="9150807" cy="2036054"/>
          </a:xfrm>
          <a:prstGeom prst="rect">
            <a:avLst/>
          </a:prstGeom>
          <a:effectLst/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6202-DF8A-AF4E-AD58-A225D19A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Assign Labels</a:t>
            </a:r>
          </a:p>
        </p:txBody>
      </p:sp>
    </p:spTree>
    <p:extLst>
      <p:ext uri="{BB962C8B-B14F-4D97-AF65-F5344CB8AC3E}">
        <p14:creationId xmlns:p14="http://schemas.microsoft.com/office/powerpoint/2010/main" val="303801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BF4BA6-B43B-B745-B5B9-268DF1C0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7791346" cy="3291844"/>
          </a:xfrm>
          <a:prstGeom prst="rect">
            <a:avLst/>
          </a:prstGeom>
          <a:effectLst/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F8BC6-A7CE-A843-A2C0-6FB4256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Multi-Label Support Vector Machine Classifier</a:t>
            </a:r>
          </a:p>
        </p:txBody>
      </p:sp>
    </p:spTree>
    <p:extLst>
      <p:ext uri="{BB962C8B-B14F-4D97-AF65-F5344CB8AC3E}">
        <p14:creationId xmlns:p14="http://schemas.microsoft.com/office/powerpoint/2010/main" val="974523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4C778-6EFF-F044-8763-E1BBFB4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Aspect-Based Sentiment Analysis</a:t>
            </a: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2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6F044-529F-294C-9DA7-038C570C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digitaltrends.com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gizmodo.com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techradar.com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CE49FA7C-C460-4792-B78B-ABF1A4D42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1004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8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0235F-D2BB-6D48-A796-C53F339F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Aspect-Based Sent. Analysis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DD2A1-B1D5-45DE-944F-935C6F3F3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1700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37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A91269-781C-EC4A-A013-4B6662A1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Visualize Topics, Aspects and Sentiments.</a:t>
            </a:r>
            <a:br>
              <a:rPr lang="en-US" sz="3800"/>
            </a:br>
            <a:endParaRPr lang="en-US" sz="38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CCD752-EAEC-4B99-9CB0-B9F30F61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84F0BDAE-5164-4EE4-AC1A-5EB8D343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A764A-251C-F049-A2D0-C224945EE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134" y="3622456"/>
            <a:ext cx="4726012" cy="2729272"/>
          </a:xfrm>
          <a:prstGeom prst="rect">
            <a:avLst/>
          </a:prstGeom>
          <a:effectLst/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97199C1-7E5E-6D49-A839-93E3BD5C5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11" y="645335"/>
            <a:ext cx="4940733" cy="27544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209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4A5CA-0AB2-C84D-88D3-B1C74D017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482105"/>
            <a:ext cx="9150807" cy="1967423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FD28F-A8D4-A643-8772-F9603557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iPhone X vs. Samsung Galaxy S9</a:t>
            </a:r>
          </a:p>
        </p:txBody>
      </p:sp>
    </p:spTree>
    <p:extLst>
      <p:ext uri="{BB962C8B-B14F-4D97-AF65-F5344CB8AC3E}">
        <p14:creationId xmlns:p14="http://schemas.microsoft.com/office/powerpoint/2010/main" val="1065130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685E6-6A8B-0043-BA34-A5C3829E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F89-F291-E343-81C9-9C89E7E1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Any company that sells a product in mass production generates a huge amount of public opinion on the product and tons of reviews, articles, reactions and overall sentiments are posted online, especially soon after release. </a:t>
            </a:r>
          </a:p>
          <a:p>
            <a:r>
              <a:rPr lang="en-US" dirty="0"/>
              <a:t>As of 2017, 223 million iPhones were sold in the US, which is huge considering the population was 325 million (this information was from 2017)! </a:t>
            </a:r>
          </a:p>
          <a:p>
            <a:r>
              <a:rPr lang="en-US" dirty="0"/>
              <a:t>How do companies access this data from the public media and turn it into something useful? How do we extract all that diverse information from the web and analyze it??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5CFE6-A7C6-0C47-BA20-42C8481E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iPhone X vs. Samsung Galaxy S9</a:t>
            </a: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A19159-285C-C14F-AD50-D1D9D3E56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94844"/>
            <a:ext cx="6270662" cy="44678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0343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233AA-D3A1-DB4A-87DD-97458922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1C87-622D-6240-857A-419368BC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1. Set up a feature for standardized streaming of data that updates our datasets in intervals.</a:t>
            </a:r>
          </a:p>
          <a:p>
            <a:r>
              <a:rPr lang="en-US" dirty="0"/>
              <a:t>2. Develop a recommendation engine to recommend which aspects should are most actionable for product development based on our results.</a:t>
            </a:r>
          </a:p>
        </p:txBody>
      </p:sp>
    </p:spTree>
    <p:extLst>
      <p:ext uri="{BB962C8B-B14F-4D97-AF65-F5344CB8AC3E}">
        <p14:creationId xmlns:p14="http://schemas.microsoft.com/office/powerpoint/2010/main" val="133915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8268-38A9-9E45-8CFA-F77FF142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F312-4661-5B49-96B1-7BD3A075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1. Collect more data</a:t>
            </a:r>
          </a:p>
          <a:p>
            <a:r>
              <a:rPr lang="en-US" dirty="0"/>
              <a:t>2. Combine synonyms as the same aspect, so that there aren’t duplicate information</a:t>
            </a:r>
          </a:p>
          <a:p>
            <a:r>
              <a:rPr lang="en-US" dirty="0"/>
              <a:t>3. The Algorithms have trouble interpreting some vocabulary like bigrams and trigrams, as well as very tech specific terminology, we need to make this vocab interpretable somehow.</a:t>
            </a:r>
          </a:p>
        </p:txBody>
      </p:sp>
    </p:spTree>
    <p:extLst>
      <p:ext uri="{BB962C8B-B14F-4D97-AF65-F5344CB8AC3E}">
        <p14:creationId xmlns:p14="http://schemas.microsoft.com/office/powerpoint/2010/main" val="323254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6D7E3-6638-A84F-8746-F0E01C37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7200-7E42-824C-802C-CFE5C51C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"Apple iPhone sales 2018." Statista. Statista. 19 Feb. 2019 &lt;https://www.statista.com/statistics/263401/global-apple-iphone-sales-since-3rd-quarter-2007/&gt;.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Bansal, Shivam, and Natural Language Processing and Machine Learning. "Beginners Guide to Topic Modeling in Python." Analytics Vidhya. 11 Jan. 2019. 19 Feb. 2019 &lt;https://www.analyticsvidhya.com/blog/2016/08/beginners-guide-to-topic-modeling-in-python/&gt;.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Li, Susan. "Topic Modeling and Latent Dirichlet Allocation (LDA) in Python." Towards Data Science. 31 May 2018. Towards Data Science. 19 Feb. 2019 &lt;https://towardsdatascience.com/topic-modeling-and-latent-dirichlet-allocation-in-python-9bf156893c24&gt;.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Li, Susan. "Topic Modelling in Python with NLTK and Gensim – Towards Data Science." Towards Data Science. 30 Mar. 2018. Towards Data Science. 19 Feb. 2019 &lt;https://towardsdatascience.com/topic-modelling-in-python-with-nltk-and-gensim-4ef03213cd21&gt;.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Min, Peter. "Aspect-Based Opinion Mining (NLP with Python) – Peter Min – Medium." Medium.com. 06 June 2018. Medium. 19 Feb. 2019 &lt;https://medium.com/@pmin91/aspect-based-opinion-mining-nlp-with-python-a53eb4752800&gt;.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https://www.cs.uic.edu/~liub/FBS/sentiment-analysis.html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http://www.cs.technion.ac.il/~gabr/resources/data/wordsim353/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https://www.digitaltrends.com/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>
                <a:hlinkClick r:id="rId5"/>
              </a:rPr>
              <a:t>https://www.gizmodo.com/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>
                <a:hlinkClick r:id="rId6"/>
              </a:rPr>
              <a:t>https://www.techradar.com/</a:t>
            </a: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764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A6307-91EF-E045-A4C2-70567D75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FE67-CBBF-E440-8118-F9D6BAF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What is Opinion Mining?</a:t>
            </a:r>
          </a:p>
          <a:p>
            <a:r>
              <a:rPr lang="en-US" dirty="0"/>
              <a:t>What is Aspect-Based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10003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E71BC-D283-0B49-AD2D-E38B8D30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Let’s Pretend We’re Apple!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5E4DC-C94D-49FB-A3D0-AAD4019C4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440104"/>
              </p:ext>
            </p:extLst>
          </p:nvPr>
        </p:nvGraphicFramePr>
        <p:xfrm>
          <a:off x="5048250" y="1471551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72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A07E-DDDF-044A-90BD-0C29BBF5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7712E0-0EF4-4C1B-AD63-7F72552FE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811917"/>
              </p:ext>
            </p:extLst>
          </p:nvPr>
        </p:nvGraphicFramePr>
        <p:xfrm>
          <a:off x="646111" y="1405467"/>
          <a:ext cx="10343622" cy="4791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56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2D91C-C841-164B-ABEE-B01BB5C7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2. Collecting Dat</a:t>
            </a:r>
            <a:r>
              <a:rPr lang="en-US" sz="7200" dirty="0"/>
              <a:t>a and </a:t>
            </a: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Topic Modeling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48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2BF-5C98-8B46-983F-BDD7374F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dirty="0" err="1"/>
              <a:t>digitaltrends.com</a:t>
            </a:r>
            <a:r>
              <a:rPr lang="en-US" sz="2900" dirty="0"/>
              <a:t> </a:t>
            </a:r>
            <a:r>
              <a:rPr lang="en-US" sz="2900" dirty="0" err="1"/>
              <a:t>gizmodo.com</a:t>
            </a:r>
            <a:r>
              <a:rPr lang="en-US" sz="2900" dirty="0"/>
              <a:t> </a:t>
            </a:r>
            <a:r>
              <a:rPr lang="en-US" sz="2900" dirty="0" err="1"/>
              <a:t>techradar.com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15BF-8771-8543-B99F-DB4A71D9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1. iPhone X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2. Galaxy S9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3. Pixel 3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4. Huawei Mate 20 Pro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5. OnePlus 6T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6. Huawei P2 Pro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7. LG V4 </a:t>
            </a:r>
            <a:r>
              <a:rPr lang="en-US" sz="1700" dirty="0" err="1"/>
              <a:t>Thinq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8. Sony Xperia XZ3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9. Essential Phone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10. Razer Phone 2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11. HTC U12+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12. Moto G6 plus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9321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41B13-023D-954D-99A3-51261218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5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02D62-C715-724A-BA1E-217F912C6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453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772</Words>
  <Application>Microsoft Macintosh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Opinion Mining: Information Extraction for Product Development</vt:lpstr>
      <vt:lpstr>Business Problem</vt:lpstr>
      <vt:lpstr>Introduction</vt:lpstr>
      <vt:lpstr>Let’s Pretend We’re Apple!</vt:lpstr>
      <vt:lpstr>Pipeline</vt:lpstr>
      <vt:lpstr>1. 2. Collecting Data and Topic Modeling</vt:lpstr>
      <vt:lpstr>digitaltrends.com gizmodo.com techradar.com </vt:lpstr>
      <vt:lpstr>PowerPoint Presentation</vt:lpstr>
      <vt:lpstr>PowerPoint Presentation</vt:lpstr>
      <vt:lpstr>PowerPoint Presentation</vt:lpstr>
      <vt:lpstr>Latent Dirichlet Allocation</vt:lpstr>
      <vt:lpstr>Labels</vt:lpstr>
      <vt:lpstr>Assign Labels</vt:lpstr>
      <vt:lpstr>Multi-Label Support Vector Machine Classifier</vt:lpstr>
      <vt:lpstr>3. Aspect-Based Sentiment Analysis </vt:lpstr>
      <vt:lpstr>digitaltrends.com gizmodo.com techradar.com</vt:lpstr>
      <vt:lpstr>Aspect-Based Sent. Analysis Pipeline</vt:lpstr>
      <vt:lpstr>Visualize Topics, Aspects and Sentiments. </vt:lpstr>
      <vt:lpstr>iPhone X vs. Samsung Galaxy S9</vt:lpstr>
      <vt:lpstr>iPhone X vs. Samsung Galaxy S9</vt:lpstr>
      <vt:lpstr>Next Steps</vt:lpstr>
      <vt:lpstr>Improvements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Mining: Information Extraction for Product Development</dc:title>
  <dc:creator>Ayan Karim</dc:creator>
  <cp:lastModifiedBy>Ayan Karim</cp:lastModifiedBy>
  <cp:revision>1</cp:revision>
  <dcterms:created xsi:type="dcterms:W3CDTF">2019-03-07T17:10:31Z</dcterms:created>
  <dcterms:modified xsi:type="dcterms:W3CDTF">2019-03-07T20:08:30Z</dcterms:modified>
</cp:coreProperties>
</file>