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3" r:id="rId8"/>
    <p:sldId id="277" r:id="rId9"/>
    <p:sldId id="265" r:id="rId10"/>
    <p:sldId id="266" r:id="rId11"/>
    <p:sldId id="267" r:id="rId12"/>
    <p:sldId id="278" r:id="rId13"/>
    <p:sldId id="285" r:id="rId14"/>
    <p:sldId id="279" r:id="rId15"/>
    <p:sldId id="280" r:id="rId16"/>
    <p:sldId id="288" r:id="rId17"/>
    <p:sldId id="268" r:id="rId18"/>
    <p:sldId id="269" r:id="rId19"/>
    <p:sldId id="270" r:id="rId20"/>
    <p:sldId id="281" r:id="rId21"/>
    <p:sldId id="287"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4"/>
    <p:restoredTop sz="94627"/>
  </p:normalViewPr>
  <p:slideViewPr>
    <p:cSldViewPr snapToGrid="0" snapToObjects="1">
      <p:cViewPr varScale="1">
        <p:scale>
          <a:sx n="99" d="100"/>
          <a:sy n="99"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Influencing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about 88% and the cross validation scores range between 87% and 95%. </a:t>
            </a:r>
          </a:p>
          <a:p>
            <a:r>
              <a:rPr lang="en-US" dirty="0"/>
              <a:t>After feature selection, the accuracy score on the test set is 89.64% (compared to 90.48% in OLS)</a:t>
            </a:r>
          </a:p>
          <a:p>
            <a:r>
              <a:rPr lang="en-US" dirty="0"/>
              <a:t>Cross validation scores ranges between 91.29% and 92.22% with a difference of 1%. </a:t>
            </a:r>
          </a:p>
        </p:txBody>
      </p:sp>
    </p:spTree>
    <p:extLst>
      <p:ext uri="{BB962C8B-B14F-4D97-AF65-F5344CB8AC3E}">
        <p14:creationId xmlns:p14="http://schemas.microsoft.com/office/powerpoint/2010/main" val="421231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less than 3% range in cross validation. </a:t>
            </a:r>
          </a:p>
          <a:p>
            <a:endParaRPr lang="en-US" dirty="0"/>
          </a:p>
        </p:txBody>
      </p:sp>
      <p:pic>
        <p:nvPicPr>
          <p:cNvPr id="6" name="Picture 5">
            <a:extLst>
              <a:ext uri="{FF2B5EF4-FFF2-40B4-BE49-F238E27FC236}">
                <a16:creationId xmlns:a16="http://schemas.microsoft.com/office/drawing/2014/main" id="{5D568065-4C74-3143-AD20-132356EE12FD}"/>
              </a:ext>
            </a:extLst>
          </p:cNvPr>
          <p:cNvPicPr>
            <a:picLocks noChangeAspect="1"/>
          </p:cNvPicPr>
          <p:nvPr/>
        </p:nvPicPr>
        <p:blipFill>
          <a:blip r:embed="rId2"/>
          <a:stretch>
            <a:fillRect/>
          </a:stretch>
        </p:blipFill>
        <p:spPr>
          <a:xfrm>
            <a:off x="2544763" y="3419251"/>
            <a:ext cx="6413500" cy="31877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a:t>
            </a:r>
          </a:p>
          <a:p>
            <a:r>
              <a:rPr lang="en-US" dirty="0"/>
              <a:t>English and math proficiency</a:t>
            </a:r>
          </a:p>
        </p:txBody>
      </p:sp>
    </p:spTree>
    <p:extLst>
      <p:ext uri="{BB962C8B-B14F-4D97-AF65-F5344CB8AC3E}">
        <p14:creationId xmlns:p14="http://schemas.microsoft.com/office/powerpoint/2010/main" val="355793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BB58-89E2-6344-B1BE-75644AFEE830}"/>
              </a:ext>
            </a:extLst>
          </p:cNvPr>
          <p:cNvSpPr>
            <a:spLocks noGrp="1"/>
          </p:cNvSpPr>
          <p:nvPr>
            <p:ph type="title"/>
          </p:nvPr>
        </p:nvSpPr>
        <p:spPr>
          <a:xfrm>
            <a:off x="685801" y="609600"/>
            <a:ext cx="10131425" cy="744187"/>
          </a:xfrm>
        </p:spPr>
        <p:txBody>
          <a:bodyPr/>
          <a:lstStyle/>
          <a:p>
            <a:pPr algn="ctr"/>
            <a:r>
              <a:rPr lang="en-US" i="1" cap="none" dirty="0"/>
              <a:t>Success Metric</a:t>
            </a:r>
            <a:endParaRPr lang="en-US" dirty="0"/>
          </a:p>
        </p:txBody>
      </p:sp>
      <p:sp>
        <p:nvSpPr>
          <p:cNvPr id="3" name="Content Placeholder 2">
            <a:extLst>
              <a:ext uri="{FF2B5EF4-FFF2-40B4-BE49-F238E27FC236}">
                <a16:creationId xmlns:a16="http://schemas.microsoft.com/office/drawing/2014/main" id="{6F6A4DB2-764F-574B-AC64-6506EC20B454}"/>
              </a:ext>
            </a:extLst>
          </p:cNvPr>
          <p:cNvSpPr>
            <a:spLocks noGrp="1"/>
          </p:cNvSpPr>
          <p:nvPr>
            <p:ph idx="1"/>
          </p:nvPr>
        </p:nvSpPr>
        <p:spPr/>
        <p:txBody>
          <a:bodyPr/>
          <a:lstStyle/>
          <a:p>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425419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Type I error is 0% as our model incorrectly identifies all cases in which attendance rate is ”bad" (is 1) and 4.6%  Type II error indicating that it incorrectly predicts that a school’s attendance is ”good"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nonprofit organization that facilitates the provision of educational services to talented individuals at underserved schools in New York.</a:t>
            </a:r>
          </a:p>
          <a:p>
            <a:r>
              <a:rPr lang="en-US" dirty="0"/>
              <a:t>PASSNYC researches how to develop more paths for talented students to register in the Specialized High School Admissions Test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06814-F7BC-A447-A281-BB40537C70DE}"/>
              </a:ext>
            </a:extLst>
          </p:cNvPr>
          <p:cNvPicPr>
            <a:picLocks noChangeAspect="1"/>
          </p:cNvPicPr>
          <p:nvPr/>
        </p:nvPicPr>
        <p:blipFill>
          <a:blip r:embed="rId2"/>
          <a:stretch>
            <a:fillRect/>
          </a:stretch>
        </p:blipFill>
        <p:spPr>
          <a:xfrm>
            <a:off x="2705100" y="260350"/>
            <a:ext cx="6781800" cy="6337300"/>
          </a:xfrm>
          <a:prstGeom prst="rect">
            <a:avLst/>
          </a:prstGeom>
        </p:spPr>
      </p:pic>
    </p:spTree>
    <p:extLst>
      <p:ext uri="{BB962C8B-B14F-4D97-AF65-F5344CB8AC3E}">
        <p14:creationId xmlns:p14="http://schemas.microsoft.com/office/powerpoint/2010/main" val="347319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lnSpcReduction="1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Type II errors</a:t>
            </a:r>
          </a:p>
        </p:txBody>
      </p:sp>
    </p:spTree>
    <p:extLst>
      <p:ext uri="{BB962C8B-B14F-4D97-AF65-F5344CB8AC3E}">
        <p14:creationId xmlns:p14="http://schemas.microsoft.com/office/powerpoint/2010/main" val="85095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household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a:xfrm>
            <a:off x="685801" y="609600"/>
            <a:ext cx="10131425" cy="1052945"/>
          </a:xfrm>
        </p:spPr>
        <p:txBody>
          <a:bodyPr/>
          <a:lstStyle/>
          <a:p>
            <a:pPr algn="ctr"/>
            <a:r>
              <a:rPr lang="en-US" i="1" cap="none" dirty="0"/>
              <a:t>Model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a:xfrm>
            <a:off x="685799" y="1662545"/>
            <a:ext cx="10131425" cy="1515533"/>
          </a:xfrm>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
        <p:nvSpPr>
          <p:cNvPr id="4" name="Content Placeholder 2">
            <a:extLst>
              <a:ext uri="{FF2B5EF4-FFF2-40B4-BE49-F238E27FC236}">
                <a16:creationId xmlns:a16="http://schemas.microsoft.com/office/drawing/2014/main" id="{DF055512-8BE2-3F4B-AFD0-422CACAECBED}"/>
              </a:ext>
            </a:extLst>
          </p:cNvPr>
          <p:cNvSpPr txBox="1">
            <a:spLocks/>
          </p:cNvSpPr>
          <p:nvPr/>
        </p:nvSpPr>
        <p:spPr>
          <a:xfrm>
            <a:off x="685799" y="4265770"/>
            <a:ext cx="10131425" cy="15155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AutoNum type="arabicPeriod"/>
            </a:pPr>
            <a:r>
              <a:rPr lang="en-US" dirty="0"/>
              <a:t>Our Regression Model must accurately predict Student Attendance Rate with at least 85% accuracy with cross validation scores ranging at most a 3% difference.</a:t>
            </a:r>
          </a:p>
        </p:txBody>
      </p:sp>
      <p:sp>
        <p:nvSpPr>
          <p:cNvPr id="7" name="Title 1">
            <a:extLst>
              <a:ext uri="{FF2B5EF4-FFF2-40B4-BE49-F238E27FC236}">
                <a16:creationId xmlns:a16="http://schemas.microsoft.com/office/drawing/2014/main" id="{6AEAC361-DC61-1D41-AE50-776D8011E890}"/>
              </a:ext>
            </a:extLst>
          </p:cNvPr>
          <p:cNvSpPr txBox="1">
            <a:spLocks/>
          </p:cNvSpPr>
          <p:nvPr/>
        </p:nvSpPr>
        <p:spPr>
          <a:xfrm>
            <a:off x="685800" y="3154933"/>
            <a:ext cx="10131425" cy="11108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cap="none" dirty="0"/>
              <a:t>Success Metric</a:t>
            </a:r>
          </a:p>
        </p:txBody>
      </p:sp>
    </p:spTree>
    <p:extLst>
      <p:ext uri="{BB962C8B-B14F-4D97-AF65-F5344CB8AC3E}">
        <p14:creationId xmlns:p14="http://schemas.microsoft.com/office/powerpoint/2010/main" val="173448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Cross validation ranges from 91% to 96% with a total difference range of 5%.</a:t>
            </a:r>
          </a:p>
          <a:p>
            <a:endParaRPr lang="en-US" dirty="0"/>
          </a:p>
        </p:txBody>
      </p:sp>
    </p:spTree>
    <p:extLst>
      <p:ext uri="{BB962C8B-B14F-4D97-AF65-F5344CB8AC3E}">
        <p14:creationId xmlns:p14="http://schemas.microsoft.com/office/powerpoint/2010/main" val="1681056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3822</TotalTime>
  <Words>1386</Words>
  <Application>Microsoft Macintosh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Predicting Student Attendance and Analyzing Influencing Factors at New York Public Schools</vt:lpstr>
      <vt:lpstr>What is PASSNYC?</vt:lpstr>
      <vt:lpstr>Description of Data</vt:lpstr>
      <vt:lpstr>Problem Statement</vt:lpstr>
      <vt:lpstr>Implications of Model</vt:lpstr>
      <vt:lpstr>Research Questions</vt:lpstr>
      <vt:lpstr>Target Variable: Student Attendance Rate</vt:lpstr>
      <vt:lpstr>Model Parameters</vt:lpstr>
      <vt:lpstr>Ordinary Least Squares Regression Model</vt:lpstr>
      <vt:lpstr>Gradient Boosted Regression Model</vt:lpstr>
      <vt:lpstr>Conclusions on Regression Models</vt:lpstr>
      <vt:lpstr>Interpretations of Features in Regression Models</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Success Metric</vt:lpstr>
      <vt:lpstr>Gradient Boosted Classifier Model</vt:lpstr>
      <vt:lpstr>Random Forest Classifier Model</vt:lpstr>
      <vt:lpstr>Conclusions of Classification Models</vt:lpstr>
      <vt:lpstr>Important Factors related to Attendance Rate</vt:lpstr>
      <vt:lpstr>PowerPoint Presentation</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46</cp:revision>
  <dcterms:created xsi:type="dcterms:W3CDTF">2018-10-23T19:11:48Z</dcterms:created>
  <dcterms:modified xsi:type="dcterms:W3CDTF">2018-10-31T13:48:25Z</dcterms:modified>
</cp:coreProperties>
</file>