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3" r:id="rId4"/>
    <p:sldId id="267" r:id="rId5"/>
    <p:sldId id="261" r:id="rId6"/>
    <p:sldId id="259" r:id="rId7"/>
    <p:sldId id="268" r:id="rId8"/>
    <p:sldId id="258" r:id="rId9"/>
    <p:sldId id="2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UNIFIED MENTOR PROJECT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AYAN UKIL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377</TotalTime>
  <Words>191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UNIFIED MENTOR PROJECT</vt:lpstr>
      <vt:lpstr>Introduction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ayan ukil</cp:lastModifiedBy>
  <cp:revision>4</cp:revision>
  <dcterms:created xsi:type="dcterms:W3CDTF">2022-09-16T13:01:48Z</dcterms:created>
  <dcterms:modified xsi:type="dcterms:W3CDTF">2024-04-26T22:58:56Z</dcterms:modified>
</cp:coreProperties>
</file>