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5FADD-4DDA-A955-6D26-C0EF096D8EE1}" v="14" dt="2024-05-22T12:00:00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2024/5/25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0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11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2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3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4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5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6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7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ja-JP" altLang="en-US" sz="5200">
                <a:solidFill>
                  <a:schemeClr val="tx2"/>
                </a:solidFill>
                <a:ea typeface="ＭＳ Ｐゴシック"/>
              </a:rPr>
              <a:t>ディズニー</a:t>
            </a:r>
            <a:br>
              <a:rPr lang="ja-JP" altLang="en-US" sz="5200">
                <a:ea typeface="ＭＳ Ｐゴシック"/>
              </a:rPr>
            </a:br>
            <a:r>
              <a:rPr lang="ja-JP" altLang="en-US" sz="5200">
                <a:solidFill>
                  <a:schemeClr val="tx2"/>
                </a:solidFill>
                <a:ea typeface="ＭＳ Ｐゴシック"/>
              </a:rPr>
              <a:t>主要アトラクションの分析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ja-JP" altLang="en-US">
                <a:solidFill>
                  <a:schemeClr val="tx2"/>
                </a:solidFill>
                <a:ea typeface="ＭＳ Ｐゴシック"/>
              </a:rPr>
              <a:t>すず・ゆい・あやな・はな</a:t>
            </a:r>
            <a:endParaRPr kumimoji="1" lang="ja-JP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コンテンツ プレースホルダー 3" descr="グラフ, 散布図&#10;&#10;説明は自動で生成されたものです">
            <a:extLst>
              <a:ext uri="{FF2B5EF4-FFF2-40B4-BE49-F238E27FC236}">
                <a16:creationId xmlns:a16="http://schemas.microsoft.com/office/drawing/2014/main" id="{3812D108-6A2B-0C1E-693D-0A9A48F53C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54" t="15039" r="10014" b="12448"/>
          <a:stretch/>
        </p:blipFill>
        <p:spPr>
          <a:xfrm>
            <a:off x="1837650" y="1097453"/>
            <a:ext cx="9408120" cy="5439453"/>
          </a:xfrm>
          <a:prstGeom prst="rect">
            <a:avLst/>
          </a:prstGeom>
        </p:spPr>
      </p:pic>
      <p:sp>
        <p:nvSpPr>
          <p:cNvPr id="24" name="タイトル 1">
            <a:extLst>
              <a:ext uri="{FF2B5EF4-FFF2-40B4-BE49-F238E27FC236}">
                <a16:creationId xmlns:a16="http://schemas.microsoft.com/office/drawing/2014/main" id="{F3C7ADEE-24DB-6F7B-5F35-EC17ECF3955D}"/>
              </a:ext>
            </a:extLst>
          </p:cNvPr>
          <p:cNvSpPr txBox="1">
            <a:spLocks/>
          </p:cNvSpPr>
          <p:nvPr/>
        </p:nvSpPr>
        <p:spPr>
          <a:xfrm>
            <a:off x="-4098618" y="70592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7200">
                <a:solidFill>
                  <a:schemeClr val="tx2"/>
                </a:solidFill>
                <a:ea typeface="ＭＳ Ｐゴシック"/>
              </a:rPr>
              <a:t>Sea</a:t>
            </a:r>
          </a:p>
        </p:txBody>
      </p:sp>
    </p:spTree>
    <p:extLst>
      <p:ext uri="{BB962C8B-B14F-4D97-AF65-F5344CB8AC3E}">
        <p14:creationId xmlns:p14="http://schemas.microsoft.com/office/powerpoint/2010/main" val="1400886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938860-9815-1762-01E5-5C06C1FC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765118" y="705929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ja-JP" sz="7200">
                <a:solidFill>
                  <a:schemeClr val="tx2"/>
                </a:solidFill>
                <a:ea typeface="ＭＳ Ｐゴシック"/>
              </a:rPr>
              <a:t>Sea　</a:t>
            </a:r>
            <a:r>
              <a:rPr lang="en-US" altLang="ja-JP" sz="4800">
                <a:solidFill>
                  <a:schemeClr val="tx2"/>
                </a:solidFill>
                <a:ea typeface="ＭＳ Ｐゴシック"/>
              </a:rPr>
              <a:t>８切り</a:t>
            </a:r>
            <a:endParaRPr kumimoji="1" lang="en-US" altLang="ja-JP" sz="4800" kern="1200">
              <a:solidFill>
                <a:schemeClr val="tx2"/>
              </a:solidFill>
              <a:latin typeface="+mj-lt"/>
              <a:ea typeface="ＭＳ Ｐゴシック"/>
              <a:cs typeface="+mj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632FB4A-E19E-D1B0-2801-20E89E8BAF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062" y="2184265"/>
            <a:ext cx="11685897" cy="3611482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9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20D5509F-035B-5D7F-21A0-A79F85206334}"/>
              </a:ext>
            </a:extLst>
          </p:cNvPr>
          <p:cNvCxnSpPr/>
          <p:nvPr/>
        </p:nvCxnSpPr>
        <p:spPr>
          <a:xfrm>
            <a:off x="9215437" y="1089421"/>
            <a:ext cx="23812" cy="550068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009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2938860-9815-1762-01E5-5C06C1FC0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265055" y="705929"/>
            <a:ext cx="10640754" cy="775845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altLang="ja-JP" sz="6600" err="1">
                <a:solidFill>
                  <a:schemeClr val="tx2"/>
                </a:solidFill>
                <a:ea typeface="ＭＳ Ｐゴシック"/>
              </a:rPr>
              <a:t>グループ分け</a:t>
            </a:r>
            <a:endParaRPr lang="en-US" altLang="ja-JP" sz="6600" kern="1200">
              <a:solidFill>
                <a:schemeClr val="tx2"/>
              </a:solidFill>
              <a:latin typeface="+mj-lt"/>
              <a:ea typeface="ＭＳ Ｐゴシック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コンテンツ プレースホルダー 3" descr="テーブル&#10;&#10;説明は自動で生成されたものです">
            <a:extLst>
              <a:ext uri="{FF2B5EF4-FFF2-40B4-BE49-F238E27FC236}">
                <a16:creationId xmlns:a16="http://schemas.microsoft.com/office/drawing/2014/main" id="{1C20C6B6-1223-8F7B-C3F5-984FF77B2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594" y="1474875"/>
            <a:ext cx="7036594" cy="1504775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AFDD4199-FC3B-FC13-6888-DE09117949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18830"/>
            <a:ext cx="9929813" cy="1063279"/>
          </a:xfrm>
          <a:prstGeom prst="rect">
            <a:avLst/>
          </a:prstGeom>
        </p:spPr>
      </p:pic>
      <p:pic>
        <p:nvPicPr>
          <p:cNvPr id="18" name="図 17" descr="障子, 建物, 窓, 座る が含まれている画像&#10;&#10;説明は自動で生成されたものです">
            <a:extLst>
              <a:ext uri="{FF2B5EF4-FFF2-40B4-BE49-F238E27FC236}">
                <a16:creationId xmlns:a16="http://schemas.microsoft.com/office/drawing/2014/main" id="{3D5BD946-3D84-E689-DE1C-F10956FDC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07" y="4816179"/>
            <a:ext cx="9882186" cy="155951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5A05257-208C-739B-0868-4A16A6A16D52}"/>
              </a:ext>
            </a:extLst>
          </p:cNvPr>
          <p:cNvSpPr txBox="1"/>
          <p:nvPr/>
        </p:nvSpPr>
        <p:spPr>
          <a:xfrm>
            <a:off x="8584406" y="176212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ea typeface="ＭＳ Ｐゴシック"/>
              </a:rPr>
              <a:t>チーム絶叫</a:t>
            </a:r>
            <a:endParaRPr lang="ja-JP" altLang="en-US" sz="2400" b="1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08CA2CE-18D7-6B13-32E5-2963038BDA80}"/>
              </a:ext>
            </a:extLst>
          </p:cNvPr>
          <p:cNvSpPr txBox="1"/>
          <p:nvPr/>
        </p:nvSpPr>
        <p:spPr>
          <a:xfrm>
            <a:off x="9953625" y="3201987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ea typeface="ＭＳ Ｐゴシック"/>
              </a:rPr>
              <a:t>チーム新アトラク</a:t>
            </a:r>
            <a:endParaRPr lang="ja-JP" altLang="en-US" sz="2400" b="1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324BD3C-13CF-BDF2-8128-A27F146EFEF9}"/>
              </a:ext>
            </a:extLst>
          </p:cNvPr>
          <p:cNvSpPr txBox="1"/>
          <p:nvPr/>
        </p:nvSpPr>
        <p:spPr>
          <a:xfrm>
            <a:off x="9679781" y="4583906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ea typeface="ＭＳ Ｐゴシック"/>
              </a:rPr>
              <a:t>チーム家族向け</a:t>
            </a:r>
            <a:endParaRPr lang="ja-JP" altLang="en-US" sz="2400" b="1"/>
          </a:p>
        </p:txBody>
      </p:sp>
    </p:spTree>
    <p:extLst>
      <p:ext uri="{BB962C8B-B14F-4D97-AF65-F5344CB8AC3E}">
        <p14:creationId xmlns:p14="http://schemas.microsoft.com/office/powerpoint/2010/main" val="59646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B091321-DFE1-5DF4-47EA-D7873021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237643" y="201767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7200">
                <a:solidFill>
                  <a:schemeClr val="tx2"/>
                </a:solidFill>
                <a:ea typeface="ＭＳ Ｐゴシック"/>
              </a:rPr>
              <a:t>Land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50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9"/>
            <a:ext cx="2151670" cy="1860256"/>
            <a:chOff x="-305" y="-4155"/>
            <a:chExt cx="2514948" cy="2174333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コンテンツ プレースホルダー 6" descr="ダイアグラム が含まれている画像&#10;&#10;説明は自動で生成されたものです">
            <a:extLst>
              <a:ext uri="{FF2B5EF4-FFF2-40B4-BE49-F238E27FC236}">
                <a16:creationId xmlns:a16="http://schemas.microsoft.com/office/drawing/2014/main" id="{0966F722-6107-9876-CA9B-69F20FD04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873" t="13115" r="8971" b="11238"/>
          <a:stretch/>
        </p:blipFill>
        <p:spPr>
          <a:xfrm>
            <a:off x="2764355" y="1073092"/>
            <a:ext cx="8894941" cy="540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3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コンテンツ プレースホルダー 3" descr="グラフィカル ユーザー インターフェイス が含まれている画像&#10;&#10;説明は自動で生成されたものです">
            <a:extLst>
              <a:ext uri="{FF2B5EF4-FFF2-40B4-BE49-F238E27FC236}">
                <a16:creationId xmlns:a16="http://schemas.microsoft.com/office/drawing/2014/main" id="{73D6A48B-BF75-0116-DE26-221236E5E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4798" b="-322"/>
          <a:stretch/>
        </p:blipFill>
        <p:spPr>
          <a:xfrm>
            <a:off x="298614" y="1528412"/>
            <a:ext cx="11591437" cy="46344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9" cy="2535121"/>
            <a:chOff x="-305" y="-1"/>
            <a:chExt cx="3832880" cy="2876136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タイトル 1">
            <a:extLst>
              <a:ext uri="{FF2B5EF4-FFF2-40B4-BE49-F238E27FC236}">
                <a16:creationId xmlns:a16="http://schemas.microsoft.com/office/drawing/2014/main" id="{C53BA3A4-E270-4D80-265C-979E33A2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07555" y="61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ja-JP" altLang="en-US" sz="7200">
                <a:solidFill>
                  <a:schemeClr val="tx2"/>
                </a:solidFill>
                <a:ea typeface="ＭＳ Ｐゴシック"/>
              </a:rPr>
              <a:t>Land　</a:t>
            </a:r>
            <a:r>
              <a:rPr lang="ja-JP" altLang="en-US" sz="4800">
                <a:solidFill>
                  <a:schemeClr val="tx2"/>
                </a:solidFill>
                <a:ea typeface="ＭＳ Ｐゴシック"/>
              </a:rPr>
              <a:t>８切り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977013EE-0D90-ACD7-7BF1-7AB478C4B419}"/>
              </a:ext>
            </a:extLst>
          </p:cNvPr>
          <p:cNvCxnSpPr/>
          <p:nvPr/>
        </p:nvCxnSpPr>
        <p:spPr>
          <a:xfrm flipH="1">
            <a:off x="9262779" y="1989043"/>
            <a:ext cx="15691" cy="469526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71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818240" y="-16714"/>
            <a:ext cx="6373761" cy="6874714"/>
            <a:chOff x="5818240" y="-1"/>
            <a:chExt cx="6373761" cy="687471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タイトル 1">
            <a:extLst>
              <a:ext uri="{FF2B5EF4-FFF2-40B4-BE49-F238E27FC236}">
                <a16:creationId xmlns:a16="http://schemas.microsoft.com/office/drawing/2014/main" id="{F3C7ADEE-24DB-6F7B-5F35-EC17ECF3955D}"/>
              </a:ext>
            </a:extLst>
          </p:cNvPr>
          <p:cNvSpPr txBox="1">
            <a:spLocks/>
          </p:cNvSpPr>
          <p:nvPr/>
        </p:nvSpPr>
        <p:spPr>
          <a:xfrm>
            <a:off x="-2455555" y="705929"/>
            <a:ext cx="10640754" cy="77584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600" err="1">
                <a:solidFill>
                  <a:schemeClr val="tx2"/>
                </a:solidFill>
                <a:ea typeface="ＭＳ Ｐゴシック"/>
              </a:rPr>
              <a:t>グループ分け</a:t>
            </a:r>
            <a:endParaRPr lang="en-US" altLang="ja-JP" sz="6600">
              <a:solidFill>
                <a:schemeClr val="tx2"/>
              </a:solidFill>
              <a:ea typeface="ＭＳ Ｐゴシック"/>
            </a:endParaRPr>
          </a:p>
        </p:txBody>
      </p:sp>
      <p:pic>
        <p:nvPicPr>
          <p:cNvPr id="3" name="コンテンツ プレースホルダー 3" descr="テーブル&#10;&#10;説明は自動で生成されたものです">
            <a:extLst>
              <a:ext uri="{FF2B5EF4-FFF2-40B4-BE49-F238E27FC236}">
                <a16:creationId xmlns:a16="http://schemas.microsoft.com/office/drawing/2014/main" id="{007DB751-E2C2-12E1-A6F9-7E4AD1C3B0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779" y="3911435"/>
            <a:ext cx="10144124" cy="1209934"/>
          </a:xfrm>
        </p:spPr>
      </p:pic>
      <p:pic>
        <p:nvPicPr>
          <p:cNvPr id="6" name="図 5" descr="テーブル&#10;&#10;説明は自動で生成されたものです">
            <a:extLst>
              <a:ext uri="{FF2B5EF4-FFF2-40B4-BE49-F238E27FC236}">
                <a16:creationId xmlns:a16="http://schemas.microsoft.com/office/drawing/2014/main" id="{20F3AB6E-9B65-05CF-748C-010C4CE1A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71" y="2748639"/>
            <a:ext cx="10667999" cy="893780"/>
          </a:xfrm>
          <a:prstGeom prst="rect">
            <a:avLst/>
          </a:prstGeom>
        </p:spPr>
      </p:pic>
      <p:pic>
        <p:nvPicPr>
          <p:cNvPr id="8" name="図 7" descr="ウィンドウ, 座る, 建物, 挿絵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30BB075-2ED0-594B-2453-4E04B5C6E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72" y="1686216"/>
            <a:ext cx="9751218" cy="781333"/>
          </a:xfrm>
          <a:prstGeom prst="rect">
            <a:avLst/>
          </a:prstGeom>
        </p:spPr>
      </p:pic>
      <p:pic>
        <p:nvPicPr>
          <p:cNvPr id="10" name="図 9" descr="障子, 屋内, 座る, 建物 が含まれている画像&#10;&#10;説明は自動で生成されたものです">
            <a:extLst>
              <a:ext uri="{FF2B5EF4-FFF2-40B4-BE49-F238E27FC236}">
                <a16:creationId xmlns:a16="http://schemas.microsoft.com/office/drawing/2014/main" id="{5EBAFD11-E9E6-DF3D-0CF1-3E647350B2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388" y="5312997"/>
            <a:ext cx="10001250" cy="1550852"/>
          </a:xfrm>
          <a:prstGeom prst="rect">
            <a:avLst/>
          </a:prstGeom>
        </p:spPr>
      </p:pic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FE88534-7709-E447-E803-CD451065AAED}"/>
              </a:ext>
            </a:extLst>
          </p:cNvPr>
          <p:cNvSpPr txBox="1"/>
          <p:nvPr/>
        </p:nvSpPr>
        <p:spPr>
          <a:xfrm>
            <a:off x="9106681" y="4663170"/>
            <a:ext cx="272062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sz="2400" b="1">
                <a:ea typeface="ＭＳ Ｐゴシック"/>
              </a:rPr>
              <a:t>チームマウンテン</a:t>
            </a:r>
            <a:r>
              <a:rPr lang="en-US" altLang="ja-JP" sz="2400" b="1" dirty="0">
                <a:ea typeface="ＭＳ Ｐゴシック"/>
              </a:rPr>
              <a:t>=</a:t>
            </a:r>
            <a:r>
              <a:rPr lang="en-US" altLang="ja-JP" sz="2400" b="1" dirty="0" err="1">
                <a:ea typeface="ＭＳ Ｐゴシック"/>
              </a:rPr>
              <a:t>絶叫系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2876234-4A6C-7720-7E89-D82D44E7C73E}"/>
              </a:ext>
            </a:extLst>
          </p:cNvPr>
          <p:cNvSpPr txBox="1"/>
          <p:nvPr/>
        </p:nvSpPr>
        <p:spPr>
          <a:xfrm>
            <a:off x="9271467" y="2512918"/>
            <a:ext cx="396464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ea typeface="ＭＳ Ｐゴシック"/>
              </a:rPr>
              <a:t>チーム新アトラクション</a:t>
            </a:r>
            <a:endParaRPr lang="ja-JP" altLang="en-US" sz="2400" b="1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8C845A0-C3B7-C160-3519-C55313102B34}"/>
              </a:ext>
            </a:extLst>
          </p:cNvPr>
          <p:cNvSpPr txBox="1"/>
          <p:nvPr/>
        </p:nvSpPr>
        <p:spPr>
          <a:xfrm>
            <a:off x="9435352" y="1247355"/>
            <a:ext cx="2743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ea typeface="ＭＳ Ｐゴシック"/>
              </a:rPr>
              <a:t>チーム家族向け</a:t>
            </a:r>
            <a:endParaRPr lang="ja-JP" altLang="en-US" sz="2400" b="1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196FEF9-39E4-26B8-9A3B-C378745D88DA}"/>
              </a:ext>
            </a:extLst>
          </p:cNvPr>
          <p:cNvSpPr txBox="1"/>
          <p:nvPr/>
        </p:nvSpPr>
        <p:spPr>
          <a:xfrm>
            <a:off x="9268665" y="6394357"/>
            <a:ext cx="31241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ja-JP" altLang="en-US" sz="2400" b="1">
                <a:ea typeface="ＭＳ Ｐゴシック"/>
              </a:rPr>
              <a:t>チームみんな大好き</a:t>
            </a:r>
          </a:p>
        </p:txBody>
      </p:sp>
    </p:spTree>
    <p:extLst>
      <p:ext uri="{BB962C8B-B14F-4D97-AF65-F5344CB8AC3E}">
        <p14:creationId xmlns:p14="http://schemas.microsoft.com/office/powerpoint/2010/main" val="38849719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ワイド画面</PresentationFormat>
  <Paragraphs>15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Aptos</vt:lpstr>
      <vt:lpstr>Aptos Display</vt:lpstr>
      <vt:lpstr>Arial</vt:lpstr>
      <vt:lpstr>Office テーマ</vt:lpstr>
      <vt:lpstr>ディズニー 主要アトラクションの分析</vt:lpstr>
      <vt:lpstr>PowerPoint プレゼンテーション</vt:lpstr>
      <vt:lpstr>Sea　８切り</vt:lpstr>
      <vt:lpstr>グループ分け</vt:lpstr>
      <vt:lpstr>Land</vt:lpstr>
      <vt:lpstr>Land　８切り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202202108</cp:lastModifiedBy>
  <cp:revision>4</cp:revision>
  <dcterms:created xsi:type="dcterms:W3CDTF">2024-05-20T06:21:47Z</dcterms:created>
  <dcterms:modified xsi:type="dcterms:W3CDTF">2024-05-25T14:40:51Z</dcterms:modified>
</cp:coreProperties>
</file>