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200186"/>
          </a:xfrm>
        </p:spPr>
        <p:txBody>
          <a:bodyPr>
            <a:normAutofit fontScale="90000"/>
          </a:bodyPr>
          <a:lstStyle/>
          <a:p>
            <a:r>
              <a:rPr lang="en-US" dirty="0"/>
              <a:t> new </a:t>
            </a:r>
            <a:r>
              <a:rPr lang="en-US" sz="5300" dirty="0"/>
              <a:t>technologies</a:t>
            </a:r>
            <a:r>
              <a:rPr lang="en-US" dirty="0"/>
              <a:t> in AI 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B234-C66B-425C-A95C-B3020AAA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New technologies in AI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A5D9-F550-463A-BB5D-49B818157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Transformers</a:t>
            </a:r>
            <a:endParaRPr lang="en-US" sz="2800" dirty="0"/>
          </a:p>
          <a:p>
            <a:r>
              <a:rPr lang="en-US" sz="2800" b="1" dirty="0"/>
              <a:t>Generative Adversarial Networks (GANs)</a:t>
            </a:r>
            <a:endParaRPr lang="en-US" sz="2800" dirty="0"/>
          </a:p>
          <a:p>
            <a:r>
              <a:rPr lang="en-US" sz="2800" b="1" dirty="0"/>
              <a:t>Reinforcement Learning Advances</a:t>
            </a:r>
            <a:endParaRPr lang="en-US" sz="2800" dirty="0"/>
          </a:p>
          <a:p>
            <a:r>
              <a:rPr lang="en-US" sz="2800" b="1" dirty="0" err="1"/>
              <a:t>Neurosymbolic</a:t>
            </a:r>
            <a:r>
              <a:rPr lang="en-US" sz="2800" b="1" dirty="0"/>
              <a:t> AI</a:t>
            </a:r>
            <a:endParaRPr lang="en-US" sz="2800" dirty="0"/>
          </a:p>
          <a:p>
            <a:r>
              <a:rPr lang="en-US" sz="2800" b="1" dirty="0"/>
              <a:t>Federated Learning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21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240E-4ED6-4850-89BA-0BFBD2E0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3">
                    <a:lumMod val="75000"/>
                  </a:schemeClr>
                </a:solidFill>
              </a:rPr>
              <a:t>Transformers</a:t>
            </a:r>
            <a:endParaRPr lang="en-IN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293A-F0AC-4A6E-9C12-D4DD888D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/>
            <a:r>
              <a:rPr lang="en-US" sz="2800" dirty="0"/>
              <a:t>Utilize self-attention mechanisms to weigh the significance of different words in a sentence.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Enable better understanding of context and meaning in natural language processing (NLP) tasks.</a:t>
            </a:r>
          </a:p>
          <a:p>
            <a:pPr marL="27432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Revolutionized NLP by allowing models to capture long-range dependencies and contextual information effectively.</a:t>
            </a:r>
          </a:p>
          <a:p>
            <a:pPr marL="0" indent="0">
              <a:buNone/>
            </a:pP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106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5E64-8AF7-4134-BA0B-2818E7E6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3">
                    <a:lumMod val="75000"/>
                  </a:schemeClr>
                </a:solidFill>
              </a:rPr>
              <a:t>Generative Adversarial Networks (GANs)</a:t>
            </a:r>
            <a:endParaRPr lang="en-IN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485D-AE9C-467E-979B-3E765CC7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Comprise two neural networks, a generator and a discriminator, competing against each other.</a:t>
            </a:r>
          </a:p>
          <a:p>
            <a:r>
              <a:rPr lang="en-IN" sz="2400" dirty="0"/>
              <a:t>Generator creates synthetic data, while discriminator distinguishes between real and fake data.</a:t>
            </a:r>
          </a:p>
          <a:p>
            <a:r>
              <a:rPr lang="en-IN" sz="2400" dirty="0"/>
              <a:t>Used for tasks like image generation, data augmentation, and style transfer.</a:t>
            </a:r>
          </a:p>
          <a:p>
            <a:r>
              <a:rPr lang="en-IN" sz="2400" dirty="0"/>
              <a:t>Produce realistic synthetic data indistinguishable from real data, enhancing data diversity and augmenting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30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D9F3-5C2B-4381-A3CE-E6658458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3">
                    <a:lumMod val="75000"/>
                  </a:schemeClr>
                </a:solidFill>
              </a:rPr>
              <a:t>Reinforcement Learning Advances</a:t>
            </a:r>
            <a:endParaRPr lang="en-IN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4086-182B-4BD1-A5DA-E727EBC6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Make significant strides in complex environments like robotics and game playing.</a:t>
            </a:r>
          </a:p>
          <a:p>
            <a:r>
              <a:rPr lang="en-US" sz="2400" dirty="0"/>
              <a:t>Techniques like deep reinforcement learning enable machines to learn from trial and error.</a:t>
            </a:r>
          </a:p>
          <a:p>
            <a:r>
              <a:rPr lang="en-US" sz="2400" dirty="0"/>
              <a:t>Achieve superhuman performance in games such as Go and video games.</a:t>
            </a:r>
          </a:p>
          <a:p>
            <a:r>
              <a:rPr lang="en-US" sz="2400" dirty="0"/>
              <a:t>Learn optimal behavior through exploration and exploitation of the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9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D0E9-ED78-42D8-B6EA-121A6EB7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3">
                    <a:lumMod val="75000"/>
                  </a:schemeClr>
                </a:solidFill>
              </a:rPr>
              <a:t>Neurosymbolic AI</a:t>
            </a:r>
            <a:endParaRPr lang="en-IN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884C-CC5D-464A-BD39-CBBDD1552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Interdisciplinary approach combining neural networks with symbolic AI techniques.</a:t>
            </a:r>
          </a:p>
          <a:p>
            <a:r>
              <a:rPr lang="en-US" sz="2400" dirty="0"/>
              <a:t>Improve reasoning and understanding in AI systems by bridging statistical learning and symbolic reasoning.</a:t>
            </a:r>
          </a:p>
          <a:p>
            <a:r>
              <a:rPr lang="en-US" sz="2400" dirty="0"/>
              <a:t>Enhance interpretability and generalization capabilities of AI models.</a:t>
            </a:r>
          </a:p>
          <a:p>
            <a:r>
              <a:rPr lang="en-US" sz="2400" dirty="0"/>
              <a:t>Enable integration of structured knowledge with learned representations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71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5EC0-A99D-46B9-8B7B-749E7FCB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3">
                    <a:lumMod val="75000"/>
                  </a:schemeClr>
                </a:solidFill>
              </a:rPr>
              <a:t>Federated Learning</a:t>
            </a:r>
            <a:endParaRPr lang="en-IN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814A-58D3-45AF-827A-C853DEAB9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Decentralized Training: Federated learning enables models to be trained across decentralized devices (e.g., smartphones, IoT devices) without sharing raw data.</a:t>
            </a:r>
          </a:p>
          <a:p>
            <a:r>
              <a:rPr lang="en-US" sz="2400" dirty="0"/>
              <a:t>Privacy Preservation: Only model updates are exchanged between devices, preserving data privacy and security.</a:t>
            </a:r>
          </a:p>
          <a:p>
            <a:r>
              <a:rPr lang="en-US" sz="2400" dirty="0"/>
              <a:t>Reduced Dependence on Centralized Datasets: Federated learning reduces the need for large centralized datasets, making it suitable for scenarios where data is sensitive or distributed.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62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D029-01AF-4206-A6D1-CB41E3472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FEA8D-7488-4FEC-841D-8FDC4A985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SUBMITED BY: AYANA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66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314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SavonVTI</vt:lpstr>
      <vt:lpstr> new technologies in AI </vt:lpstr>
      <vt:lpstr>New technologies in AI</vt:lpstr>
      <vt:lpstr>Transformers</vt:lpstr>
      <vt:lpstr>Generative Adversarial Networks (GANs)</vt:lpstr>
      <vt:lpstr>Reinforcement Learning Advances</vt:lpstr>
      <vt:lpstr>Neurosymbolic AI</vt:lpstr>
      <vt:lpstr>Federated Learning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2024-05-18T06:53:04Z</dcterms:created>
  <dcterms:modified xsi:type="dcterms:W3CDTF">2024-05-20T05:17:11Z</dcterms:modified>
</cp:coreProperties>
</file>