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8" r:id="rId3"/>
    <p:sldId id="256" r:id="rId4"/>
    <p:sldId id="257" r:id="rId5"/>
    <p:sldId id="259" r:id="rId6"/>
    <p:sldId id="260" r:id="rId7"/>
    <p:sldId id="261" r:id="rId8"/>
    <p:sldId id="262" r:id="rId10"/>
    <p:sldId id="263" r:id="rId11"/>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71880"/>
            <a:ext cx="10515600" cy="1325563"/>
          </a:xfrm>
        </p:spPr>
        <p:txBody>
          <a:bodyPr/>
          <a:p>
            <a:pPr algn="ctr"/>
            <a:r>
              <a:rPr lang="en-US" sz="6000" b="1">
                <a:solidFill>
                  <a:srgbClr val="0070C0"/>
                </a:solidFill>
              </a:rPr>
              <a:t>Mozilla Hackathon 3.0</a:t>
            </a:r>
            <a:endParaRPr lang="en-US" sz="6000" b="1">
              <a:solidFill>
                <a:srgbClr val="0070C0"/>
              </a:solidFill>
            </a:endParaRPr>
          </a:p>
        </p:txBody>
      </p:sp>
      <p:sp>
        <p:nvSpPr>
          <p:cNvPr id="3" name="Content Placeholder 2"/>
          <p:cNvSpPr>
            <a:spLocks noGrp="1"/>
          </p:cNvSpPr>
          <p:nvPr>
            <p:ph idx="1"/>
          </p:nvPr>
        </p:nvSpPr>
        <p:spPr/>
        <p:txBody>
          <a:bodyPr/>
          <a:p>
            <a:pPr marL="0" indent="0" algn="ctr">
              <a:lnSpc>
                <a:spcPct val="80000"/>
              </a:lnSpc>
              <a:buNone/>
            </a:pPr>
            <a:endParaRPr lang="en-US" sz="3200">
              <a:solidFill>
                <a:srgbClr val="FF0000"/>
              </a:solidFill>
            </a:endParaRPr>
          </a:p>
          <a:p>
            <a:pPr marL="0" indent="0" algn="ctr">
              <a:lnSpc>
                <a:spcPct val="80000"/>
              </a:lnSpc>
              <a:buNone/>
            </a:pPr>
            <a:endParaRPr lang="en-US" sz="3200">
              <a:solidFill>
                <a:srgbClr val="FF0000"/>
              </a:solidFill>
            </a:endParaRPr>
          </a:p>
          <a:p>
            <a:pPr marL="0" indent="0" algn="ctr">
              <a:lnSpc>
                <a:spcPct val="80000"/>
              </a:lnSpc>
              <a:buNone/>
            </a:pPr>
            <a:endParaRPr lang="en-US" sz="3200">
              <a:solidFill>
                <a:srgbClr val="FF0000"/>
              </a:solidFill>
            </a:endParaRPr>
          </a:p>
          <a:p>
            <a:pPr marL="0" indent="0" algn="ctr">
              <a:lnSpc>
                <a:spcPct val="80000"/>
              </a:lnSpc>
              <a:buNone/>
            </a:pPr>
            <a:r>
              <a:rPr lang="en-US" sz="3200">
                <a:solidFill>
                  <a:srgbClr val="FF0000"/>
                </a:solidFill>
              </a:rPr>
              <a:t>KIIT UNIVERSITY</a:t>
            </a:r>
            <a:endParaRPr lang="en-US" sz="3200">
              <a:solidFill>
                <a:srgbClr val="FF0000"/>
              </a:solidFill>
            </a:endParaRPr>
          </a:p>
          <a:p>
            <a:pPr marL="0" indent="0" algn="ctr">
              <a:lnSpc>
                <a:spcPct val="80000"/>
              </a:lnSpc>
              <a:buNone/>
            </a:pPr>
            <a:r>
              <a:rPr lang="en-US" sz="3200">
                <a:solidFill>
                  <a:srgbClr val="FF0000"/>
                </a:solidFill>
              </a:rPr>
              <a:t>Bhubaneswar</a:t>
            </a:r>
            <a:endParaRPr lang="en-US" sz="3200">
              <a:solidFill>
                <a:srgbClr val="FF0000"/>
              </a:solidFill>
            </a:endParaRPr>
          </a:p>
          <a:p>
            <a:pPr marL="0" indent="0" algn="ctr">
              <a:lnSpc>
                <a:spcPct val="80000"/>
              </a:lnSpc>
              <a:buNone/>
            </a:pPr>
            <a:endParaRPr lang="en-US" sz="3200">
              <a:solidFill>
                <a:srgbClr val="FF0000"/>
              </a:solidFill>
            </a:endParaRP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solidFill>
                  <a:srgbClr val="0070C0"/>
                </a:solidFill>
              </a:rPr>
              <a:t>Providing Options for Various Services</a:t>
            </a:r>
            <a:endParaRPr lang="en-US">
              <a:solidFill>
                <a:srgbClr val="0070C0"/>
              </a:solidFill>
            </a:endParaRPr>
          </a:p>
        </p:txBody>
      </p:sp>
      <p:sp>
        <p:nvSpPr>
          <p:cNvPr id="3" name="Subtitle 2"/>
          <p:cNvSpPr>
            <a:spLocks noGrp="1"/>
          </p:cNvSpPr>
          <p:nvPr>
            <p:ph type="subTitle" idx="1"/>
          </p:nvPr>
        </p:nvSpPr>
        <p:spPr/>
        <p:txBody>
          <a:bodyPr>
            <a:normAutofit lnSpcReduction="20000"/>
          </a:bodyPr>
          <a:p>
            <a:r>
              <a:rPr lang="en-US">
                <a:solidFill>
                  <a:srgbClr val="92D050"/>
                </a:solidFill>
              </a:rPr>
              <a:t>Shubham Poddar</a:t>
            </a:r>
            <a:endParaRPr lang="en-US">
              <a:solidFill>
                <a:srgbClr val="92D050"/>
              </a:solidFill>
            </a:endParaRPr>
          </a:p>
          <a:p>
            <a:r>
              <a:rPr lang="en-US">
                <a:solidFill>
                  <a:srgbClr val="C00000"/>
                </a:solidFill>
              </a:rPr>
              <a:t>(1605485)</a:t>
            </a:r>
            <a:endParaRPr lang="en-US">
              <a:solidFill>
                <a:srgbClr val="92D050"/>
              </a:solidFill>
            </a:endParaRPr>
          </a:p>
          <a:p>
            <a:r>
              <a:rPr lang="en-US">
                <a:solidFill>
                  <a:srgbClr val="92D050"/>
                </a:solidFill>
              </a:rPr>
              <a:t>Ayan Bhattacharjee</a:t>
            </a:r>
            <a:endParaRPr lang="en-US">
              <a:solidFill>
                <a:srgbClr val="92D050"/>
              </a:solidFill>
            </a:endParaRPr>
          </a:p>
          <a:p>
            <a:r>
              <a:rPr lang="en-US">
                <a:solidFill>
                  <a:srgbClr val="FF0000"/>
                </a:solidFill>
              </a:rPr>
              <a:t>(1605503)</a:t>
            </a:r>
            <a:endParaRPr lang="en-US">
              <a:solidFill>
                <a:srgbClr val="FF0000"/>
              </a:solidFill>
            </a:endParaRPr>
          </a:p>
        </p:txBody>
      </p:sp>
    </p:spTree>
  </p:cSld>
  <p:clrMapOvr>
    <a:masterClrMapping/>
  </p:clrMapOvr>
  <p:transition>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0070C0"/>
                </a:solidFill>
              </a:rPr>
              <a:t>What actually our Project is?</a:t>
            </a:r>
            <a:endParaRPr lang="en-US" b="1">
              <a:solidFill>
                <a:srgbClr val="0070C0"/>
              </a:solidFill>
            </a:endParaRPr>
          </a:p>
        </p:txBody>
      </p:sp>
      <p:sp>
        <p:nvSpPr>
          <p:cNvPr id="3" name="Content Placeholder 2"/>
          <p:cNvSpPr>
            <a:spLocks noGrp="1"/>
          </p:cNvSpPr>
          <p:nvPr>
            <p:ph idx="1"/>
          </p:nvPr>
        </p:nvSpPr>
        <p:spPr/>
        <p:txBody>
          <a:bodyPr>
            <a:normAutofit lnSpcReduction="10000"/>
          </a:bodyPr>
          <a:p>
            <a:r>
              <a:rPr lang="en-US"/>
              <a:t>Our project is based on creating polling based website.</a:t>
            </a:r>
            <a:endParaRPr lang="en-US"/>
          </a:p>
          <a:p>
            <a:r>
              <a:rPr lang="en-US"/>
              <a:t>Through this website we can collect the views of different individual towards different issues.</a:t>
            </a:r>
            <a:endParaRPr lang="en-US"/>
          </a:p>
          <a:p>
            <a:r>
              <a:rPr lang="en-US"/>
              <a:t>Our project aims to create polls and make it available to different individual and get the opinions of the individuals.</a:t>
            </a:r>
            <a:endParaRPr lang="en-US"/>
          </a:p>
          <a:p>
            <a:r>
              <a:rPr lang="en-US"/>
              <a:t>Only the response of the individual will be noted and not the identity.</a:t>
            </a:r>
            <a:endParaRPr lang="en-US"/>
          </a:p>
          <a:p>
            <a:r>
              <a:rPr lang="en-US"/>
              <a:t>Even the admin of the page will also remain anonymous of the identity.</a:t>
            </a:r>
            <a:endParaRPr lang="en-US"/>
          </a:p>
          <a:p>
            <a:r>
              <a:rPr lang="en-US"/>
              <a:t>The response is shown in percentage and is based on real time analysis.</a:t>
            </a:r>
            <a:endParaRPr lang="en-US"/>
          </a:p>
          <a:p>
            <a:endParaRPr lang="en-US"/>
          </a:p>
          <a:p>
            <a:endParaRPr 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0070C0"/>
                </a:solidFill>
              </a:rPr>
              <a:t>How can it be implemented in teaching fields?</a:t>
            </a:r>
            <a:endParaRPr lang="en-US" b="1">
              <a:solidFill>
                <a:srgbClr val="0070C0"/>
              </a:solidFill>
            </a:endParaRPr>
          </a:p>
        </p:txBody>
      </p:sp>
      <p:sp>
        <p:nvSpPr>
          <p:cNvPr id="3" name="Content Placeholder 2"/>
          <p:cNvSpPr>
            <a:spLocks noGrp="1"/>
          </p:cNvSpPr>
          <p:nvPr>
            <p:ph idx="1"/>
          </p:nvPr>
        </p:nvSpPr>
        <p:spPr/>
        <p:txBody>
          <a:bodyPr/>
          <a:p>
            <a:r>
              <a:rPr lang="en-US"/>
              <a:t>In every class we need students opinions and we need their reviews on various options, so this website will give us solution to that.</a:t>
            </a:r>
            <a:endParaRPr lang="en-US"/>
          </a:p>
          <a:p>
            <a:r>
              <a:rPr lang="en-US"/>
              <a:t>Students can poll on various options on realtime and their identity will remain hidden and in the output it will give results in percentage. How many percentage of people agree to which options.Even the admin of the page will remain unaware of the student's identity. </a:t>
            </a:r>
            <a:endParaRPr lang="en-US"/>
          </a:p>
          <a:p>
            <a:r>
              <a:rPr lang="en-US"/>
              <a:t>Students can freely caste their votes and will not have any sort of fear as their identity will remain unrevealed. </a:t>
            </a:r>
            <a:endParaRPr lang="en-US"/>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800" b="1">
                <a:solidFill>
                  <a:srgbClr val="0070C0"/>
                </a:solidFill>
              </a:rPr>
              <a:t>Details</a:t>
            </a:r>
            <a:endParaRPr lang="en-US" sz="4800" b="1">
              <a:solidFill>
                <a:srgbClr val="0070C0"/>
              </a:solidFill>
            </a:endParaRPr>
          </a:p>
        </p:txBody>
      </p:sp>
      <p:sp>
        <p:nvSpPr>
          <p:cNvPr id="3" name="Content Placeholder 2"/>
          <p:cNvSpPr>
            <a:spLocks noGrp="1"/>
          </p:cNvSpPr>
          <p:nvPr>
            <p:ph idx="1"/>
          </p:nvPr>
        </p:nvSpPr>
        <p:spPr/>
        <p:txBody>
          <a:bodyPr/>
          <a:p>
            <a:r>
              <a:rPr lang="en-US"/>
              <a:t>Strength is the unrevealed identity.</a:t>
            </a:r>
            <a:endParaRPr lang="en-US"/>
          </a:p>
          <a:p>
            <a:r>
              <a:rPr lang="en-US"/>
              <a:t>Strong authentication as the password will be hash encrypted.</a:t>
            </a:r>
            <a:endParaRPr lang="en-US"/>
          </a:p>
          <a:p>
            <a:r>
              <a:rPr lang="en-US"/>
              <a:t>Easy and fast retrieval of result.</a:t>
            </a:r>
            <a:endParaRPr lang="en-US"/>
          </a:p>
          <a:p>
            <a:r>
              <a:rPr lang="en-US"/>
              <a:t>No weakness has been depicted yet.</a:t>
            </a:r>
            <a:endParaRPr lang="en-US"/>
          </a:p>
          <a:p>
            <a:r>
              <a:rPr lang="en-US"/>
              <a:t>Bag full of opportunities- It can be helpful in various other aspects.</a:t>
            </a:r>
            <a:endParaRPr lang="en-US"/>
          </a:p>
          <a:p>
            <a:pPr marL="0" indent="0">
              <a:buNone/>
            </a:pPr>
            <a:endParaRPr lang="en-US"/>
          </a:p>
          <a:p>
            <a:endParaRPr lang="en-US"/>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Advantages</a:t>
            </a:r>
            <a:endParaRPr lang="en-US"/>
          </a:p>
        </p:txBody>
      </p:sp>
      <p:sp>
        <p:nvSpPr>
          <p:cNvPr id="3" name="Content Placeholder 2"/>
          <p:cNvSpPr>
            <a:spLocks noGrp="1"/>
          </p:cNvSpPr>
          <p:nvPr>
            <p:ph idx="1"/>
          </p:nvPr>
        </p:nvSpPr>
        <p:spPr/>
        <p:txBody>
          <a:bodyPr/>
          <a:p>
            <a:r>
              <a:rPr lang="en-US"/>
              <a:t>It is helpful and can reach wider Audience.</a:t>
            </a:r>
            <a:endParaRPr lang="en-US"/>
          </a:p>
          <a:p>
            <a:r>
              <a:rPr lang="en-US"/>
              <a:t>It is easier for people to respond to.</a:t>
            </a:r>
            <a:endParaRPr lang="en-US"/>
          </a:p>
          <a:p>
            <a:r>
              <a:rPr lang="en-US"/>
              <a:t>Faster and more accurate.</a:t>
            </a:r>
            <a:endParaRPr lang="en-US"/>
          </a:p>
          <a:p>
            <a:r>
              <a:rPr lang="en-US"/>
              <a:t>Ease of processing and display.</a:t>
            </a:r>
            <a:endParaRPr lang="en-US"/>
          </a:p>
          <a:p>
            <a:pPr marL="0" indent="0">
              <a:buNone/>
            </a:pPr>
            <a:endParaRPr lang="en-US"/>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0070C0"/>
                </a:solidFill>
              </a:rPr>
              <a:t>Tools Used</a:t>
            </a:r>
            <a:endParaRPr lang="en-US" b="1">
              <a:solidFill>
                <a:srgbClr val="0070C0"/>
              </a:solidFill>
            </a:endParaRPr>
          </a:p>
        </p:txBody>
      </p:sp>
      <p:sp>
        <p:nvSpPr>
          <p:cNvPr id="3" name="Content Placeholder 2"/>
          <p:cNvSpPr>
            <a:spLocks noGrp="1"/>
          </p:cNvSpPr>
          <p:nvPr>
            <p:ph idx="1"/>
          </p:nvPr>
        </p:nvSpPr>
        <p:spPr/>
        <p:txBody>
          <a:bodyPr/>
          <a:p>
            <a:r>
              <a:rPr lang="en-US"/>
              <a:t>Open Source</a:t>
            </a:r>
            <a:endParaRPr lang="en-US"/>
          </a:p>
          <a:p>
            <a:pPr marL="0" indent="0">
              <a:buNone/>
            </a:pPr>
            <a:r>
              <a:rPr lang="en-US"/>
              <a:t>        Spring Java</a:t>
            </a:r>
            <a:endParaRPr lang="en-US"/>
          </a:p>
          <a:p>
            <a:pPr marL="0" indent="0">
              <a:buNone/>
            </a:pPr>
            <a:r>
              <a:rPr lang="en-US"/>
              <a:t>        MY SQL</a:t>
            </a:r>
            <a:endParaRPr lang="en-US"/>
          </a:p>
          <a:p>
            <a:pPr marL="0" indent="0">
              <a:buNone/>
            </a:pPr>
            <a:r>
              <a:rPr lang="en-US"/>
              <a:t>        React</a:t>
            </a:r>
            <a:endParaRPr lang="en-US"/>
          </a:p>
        </p:txBody>
      </p:sp>
    </p:spTree>
  </p:cSld>
  <p:clrMapOvr>
    <a:masterClrMapping/>
  </p:clrMapOvr>
  <p:transition>
    <p:wipe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   </a:t>
            </a:r>
            <a:br>
              <a:rPr lang="en-US"/>
            </a:br>
            <a:endParaRPr lang="en-US"/>
          </a:p>
        </p:txBody>
      </p:sp>
      <p:sp>
        <p:nvSpPr>
          <p:cNvPr id="3" name="Content Placeholder 2"/>
          <p:cNvSpPr>
            <a:spLocks noGrp="1"/>
          </p:cNvSpPr>
          <p:nvPr>
            <p:ph idx="1"/>
          </p:nvPr>
        </p:nvSpPr>
        <p:spPr/>
        <p:txBody>
          <a:bodyPr/>
          <a:p>
            <a:pPr marL="0" indent="0" algn="ctr">
              <a:buNone/>
            </a:pPr>
            <a:r>
              <a:rPr lang="en-US" sz="6600">
                <a:solidFill>
                  <a:srgbClr val="0070C0"/>
                </a:solidFill>
              </a:rPr>
              <a:t>THANK YOU</a:t>
            </a:r>
            <a:endParaRPr lang="en-US" sz="6600">
              <a:solidFill>
                <a:srgbClr val="0070C0"/>
              </a:solidFill>
            </a:endParaRPr>
          </a:p>
        </p:txBody>
      </p:sp>
    </p:spTree>
  </p:cSld>
  <p:clrMapOvr>
    <a:masterClrMapping/>
  </p:clrMapOvr>
  <p:transition>
    <p:comb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1676</Words>
  <Application>WPS Presentation</Application>
  <PresentationFormat>Widescreen</PresentationFormat>
  <Paragraphs>61</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Mozilla Hackathon 3.0</dc:title>
  <dc:creator>nEW u</dc:creator>
  <cp:lastModifiedBy>nEW u</cp:lastModifiedBy>
  <cp:revision>4</cp:revision>
  <dcterms:created xsi:type="dcterms:W3CDTF">2019-03-10T09:42:23Z</dcterms:created>
  <dcterms:modified xsi:type="dcterms:W3CDTF">2019-03-10T09:47:37Z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