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E1CF-133B-8142-A4A1-10E874141CF1}" type="datetimeFigureOut">
              <a:rPr lang="en-US" smtClean="0"/>
              <a:t>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87B1-04D9-6E4F-B771-DB3DFA40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ss027e0122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" y="764385"/>
            <a:ext cx="9144000" cy="6258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40" y="190792"/>
            <a:ext cx="1855201" cy="17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eiades_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7" b="11847"/>
          <a:stretch>
            <a:fillRect/>
          </a:stretch>
        </p:blipFill>
        <p:spPr>
          <a:xfrm>
            <a:off x="-2061801" y="0"/>
            <a:ext cx="12469965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87" y="197497"/>
            <a:ext cx="1855201" cy="17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4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_Snapshot_of_the_Jewel_Box_cluster_with_the_ESO_V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031"/>
            <a:ext cx="9144000" cy="9167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11" y="197497"/>
            <a:ext cx="1855201" cy="17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2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Kaasinen</dc:creator>
  <cp:lastModifiedBy>Melanie Kaasinen</cp:lastModifiedBy>
  <cp:revision>10</cp:revision>
  <dcterms:created xsi:type="dcterms:W3CDTF">2015-07-08T05:39:20Z</dcterms:created>
  <dcterms:modified xsi:type="dcterms:W3CDTF">2015-07-09T06:58:02Z</dcterms:modified>
</cp:coreProperties>
</file>