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48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7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0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8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5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9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6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8878-E22A-4557-981E-AAD03C419A63}" type="datetimeFigureOut">
              <a:rPr lang="zh-CN" altLang="en-US" smtClean="0"/>
              <a:t>2020/06/21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4052-91FE-4500-8A15-A69A3054BD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4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0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6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1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5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6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62120565093_0chap4c_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5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全屏显示(4:3)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Dlen</dc:creator>
  <cp:lastModifiedBy>Chen Dlen</cp:lastModifiedBy>
  <cp:revision>1</cp:revision>
  <dcterms:created xsi:type="dcterms:W3CDTF">2020-06-21T13:21:00Z</dcterms:created>
  <dcterms:modified xsi:type="dcterms:W3CDTF">2020-06-21T13:22:22Z</dcterms:modified>
</cp:coreProperties>
</file>