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F0B32-2AC0-439E-AEF4-263783BDEC6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96F1EA1D-3661-4FC4-AE5A-52DE662EF8AA}">
      <dgm:prSet/>
      <dgm:spPr/>
      <dgm:t>
        <a:bodyPr/>
        <a:lstStyle/>
        <a:p>
          <a:pPr>
            <a:lnSpc>
              <a:spcPct val="100000"/>
            </a:lnSpc>
            <a:defRPr cap="all"/>
          </a:pPr>
          <a:r>
            <a:rPr lang="en-IN"/>
            <a:t>If someone were to be cyberbullying you, you should not respond to any of the messages even try to tell them just to stop. Staying out of the situation will  help.</a:t>
          </a:r>
          <a:endParaRPr lang="en-US"/>
        </a:p>
      </dgm:t>
    </dgm:pt>
    <dgm:pt modelId="{E79E86CC-57BE-42F4-A5D4-5DA027C75340}" type="parTrans" cxnId="{B6E5F89E-A562-49B4-95D5-C5E39133B8F7}">
      <dgm:prSet/>
      <dgm:spPr/>
      <dgm:t>
        <a:bodyPr/>
        <a:lstStyle/>
        <a:p>
          <a:endParaRPr lang="en-US"/>
        </a:p>
      </dgm:t>
    </dgm:pt>
    <dgm:pt modelId="{0275945D-58C9-40F0-A8E4-D45AE671C5DD}" type="sibTrans" cxnId="{B6E5F89E-A562-49B4-95D5-C5E39133B8F7}">
      <dgm:prSet/>
      <dgm:spPr/>
      <dgm:t>
        <a:bodyPr/>
        <a:lstStyle/>
        <a:p>
          <a:endParaRPr lang="en-US"/>
        </a:p>
      </dgm:t>
    </dgm:pt>
    <dgm:pt modelId="{0CEBE602-4075-434D-BD14-2837CA4C7743}">
      <dgm:prSet/>
      <dgm:spPr/>
      <dgm:t>
        <a:bodyPr/>
        <a:lstStyle/>
        <a:p>
          <a:pPr>
            <a:lnSpc>
              <a:spcPct val="100000"/>
            </a:lnSpc>
            <a:defRPr cap="all"/>
          </a:pPr>
          <a:r>
            <a:rPr lang="en-IN"/>
            <a:t>Don’t delete any evidence  that you might have on your computer or phone. Having proof that you were bullied can be useful for when you are trying to report them.</a:t>
          </a:r>
          <a:endParaRPr lang="en-US"/>
        </a:p>
      </dgm:t>
    </dgm:pt>
    <dgm:pt modelId="{B555FEB6-DE30-474F-AFE3-6AE6D8BE1F68}" type="parTrans" cxnId="{0056A989-DA7F-4E1F-A363-E34024EE7E6E}">
      <dgm:prSet/>
      <dgm:spPr/>
      <dgm:t>
        <a:bodyPr/>
        <a:lstStyle/>
        <a:p>
          <a:endParaRPr lang="en-US"/>
        </a:p>
      </dgm:t>
    </dgm:pt>
    <dgm:pt modelId="{BB90B7B2-15D0-43A6-84E6-F5468F5C7B29}" type="sibTrans" cxnId="{0056A989-DA7F-4E1F-A363-E34024EE7E6E}">
      <dgm:prSet/>
      <dgm:spPr/>
      <dgm:t>
        <a:bodyPr/>
        <a:lstStyle/>
        <a:p>
          <a:endParaRPr lang="en-US"/>
        </a:p>
      </dgm:t>
    </dgm:pt>
    <dgm:pt modelId="{7A8C60C7-EB8D-4217-A28A-9CB04AC76955}">
      <dgm:prSet/>
      <dgm:spPr/>
      <dgm:t>
        <a:bodyPr/>
        <a:lstStyle/>
        <a:p>
          <a:pPr>
            <a:lnSpc>
              <a:spcPct val="100000"/>
            </a:lnSpc>
            <a:defRPr cap="all"/>
          </a:pPr>
          <a:r>
            <a:rPr lang="en-IN"/>
            <a:t>If you can , try to block the bully on all websites as possible.</a:t>
          </a:r>
          <a:endParaRPr lang="en-US"/>
        </a:p>
      </dgm:t>
    </dgm:pt>
    <dgm:pt modelId="{CEDACA0F-118D-4577-AA96-39CDBF7F05DB}" type="parTrans" cxnId="{625B8524-DEC1-4BC4-AB3D-E48978CCA794}">
      <dgm:prSet/>
      <dgm:spPr/>
      <dgm:t>
        <a:bodyPr/>
        <a:lstStyle/>
        <a:p>
          <a:endParaRPr lang="en-US"/>
        </a:p>
      </dgm:t>
    </dgm:pt>
    <dgm:pt modelId="{D65136D1-41FE-4001-84F5-9DC0A41A81D7}" type="sibTrans" cxnId="{625B8524-DEC1-4BC4-AB3D-E48978CCA794}">
      <dgm:prSet/>
      <dgm:spPr/>
      <dgm:t>
        <a:bodyPr/>
        <a:lstStyle/>
        <a:p>
          <a:endParaRPr lang="en-US"/>
        </a:p>
      </dgm:t>
    </dgm:pt>
    <dgm:pt modelId="{8E2329F0-7394-4E67-B926-F0EB3AE15E05}" type="pres">
      <dgm:prSet presAssocID="{079F0B32-2AC0-439E-AEF4-263783BDEC6A}" presName="root" presStyleCnt="0">
        <dgm:presLayoutVars>
          <dgm:dir/>
          <dgm:resizeHandles val="exact"/>
        </dgm:presLayoutVars>
      </dgm:prSet>
      <dgm:spPr/>
    </dgm:pt>
    <dgm:pt modelId="{9E2A5CC0-67F5-41B9-A235-72EEDE738494}" type="pres">
      <dgm:prSet presAssocID="{96F1EA1D-3661-4FC4-AE5A-52DE662EF8AA}" presName="compNode" presStyleCnt="0"/>
      <dgm:spPr/>
    </dgm:pt>
    <dgm:pt modelId="{23694E83-A4D1-42D6-88E4-85B149532975}" type="pres">
      <dgm:prSet presAssocID="{96F1EA1D-3661-4FC4-AE5A-52DE662EF8AA}" presName="iconBgRect" presStyleLbl="bgShp" presStyleIdx="0" presStyleCnt="3"/>
      <dgm:spPr/>
    </dgm:pt>
    <dgm:pt modelId="{A8B8AD38-583F-401C-8144-EACA8BE3D19A}" type="pres">
      <dgm:prSet presAssocID="{96F1EA1D-3661-4FC4-AE5A-52DE662EF8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6190EEB2-9389-40BA-B886-F8122E6D05F9}" type="pres">
      <dgm:prSet presAssocID="{96F1EA1D-3661-4FC4-AE5A-52DE662EF8AA}" presName="spaceRect" presStyleCnt="0"/>
      <dgm:spPr/>
    </dgm:pt>
    <dgm:pt modelId="{602A803D-D8D6-4ACB-8574-F8181041DC6D}" type="pres">
      <dgm:prSet presAssocID="{96F1EA1D-3661-4FC4-AE5A-52DE662EF8AA}" presName="textRect" presStyleLbl="revTx" presStyleIdx="0" presStyleCnt="3">
        <dgm:presLayoutVars>
          <dgm:chMax val="1"/>
          <dgm:chPref val="1"/>
        </dgm:presLayoutVars>
      </dgm:prSet>
      <dgm:spPr/>
    </dgm:pt>
    <dgm:pt modelId="{5A8CBA45-8D56-463E-A8F5-8900526AA27A}" type="pres">
      <dgm:prSet presAssocID="{0275945D-58C9-40F0-A8E4-D45AE671C5DD}" presName="sibTrans" presStyleCnt="0"/>
      <dgm:spPr/>
    </dgm:pt>
    <dgm:pt modelId="{9EAB6338-0E37-4465-B695-15AF6004892A}" type="pres">
      <dgm:prSet presAssocID="{0CEBE602-4075-434D-BD14-2837CA4C7743}" presName="compNode" presStyleCnt="0"/>
      <dgm:spPr/>
    </dgm:pt>
    <dgm:pt modelId="{95BD241B-547B-468A-A693-B5FCAAB03E35}" type="pres">
      <dgm:prSet presAssocID="{0CEBE602-4075-434D-BD14-2837CA4C7743}" presName="iconBgRect" presStyleLbl="bgShp" presStyleIdx="1" presStyleCnt="3"/>
      <dgm:spPr/>
    </dgm:pt>
    <dgm:pt modelId="{0E07E33F-D57C-4A35-A801-302D6A5568BC}" type="pres">
      <dgm:prSet presAssocID="{0CEBE602-4075-434D-BD14-2837CA4C77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2F6BCC8D-1D0A-4BF1-A44F-1E14D5E7C5E7}" type="pres">
      <dgm:prSet presAssocID="{0CEBE602-4075-434D-BD14-2837CA4C7743}" presName="spaceRect" presStyleCnt="0"/>
      <dgm:spPr/>
    </dgm:pt>
    <dgm:pt modelId="{8D475F3D-F506-44E5-9F1F-C0C0E60987AF}" type="pres">
      <dgm:prSet presAssocID="{0CEBE602-4075-434D-BD14-2837CA4C7743}" presName="textRect" presStyleLbl="revTx" presStyleIdx="1" presStyleCnt="3">
        <dgm:presLayoutVars>
          <dgm:chMax val="1"/>
          <dgm:chPref val="1"/>
        </dgm:presLayoutVars>
      </dgm:prSet>
      <dgm:spPr/>
    </dgm:pt>
    <dgm:pt modelId="{14A7FB96-1052-4336-B1C8-A9DCFDC2AA15}" type="pres">
      <dgm:prSet presAssocID="{BB90B7B2-15D0-43A6-84E6-F5468F5C7B29}" presName="sibTrans" presStyleCnt="0"/>
      <dgm:spPr/>
    </dgm:pt>
    <dgm:pt modelId="{8DA06ED0-425E-4188-A1E7-A3C5B0F79D9D}" type="pres">
      <dgm:prSet presAssocID="{7A8C60C7-EB8D-4217-A28A-9CB04AC76955}" presName="compNode" presStyleCnt="0"/>
      <dgm:spPr/>
    </dgm:pt>
    <dgm:pt modelId="{D756E7F5-4691-44B5-91E7-5BF5BFB49B13}" type="pres">
      <dgm:prSet presAssocID="{7A8C60C7-EB8D-4217-A28A-9CB04AC76955}" presName="iconBgRect" presStyleLbl="bgShp" presStyleIdx="2" presStyleCnt="3"/>
      <dgm:spPr/>
    </dgm:pt>
    <dgm:pt modelId="{9C78E5FA-39CA-4C31-9D0D-4E4F7EB74B4B}" type="pres">
      <dgm:prSet presAssocID="{7A8C60C7-EB8D-4217-A28A-9CB04AC769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ing"/>
        </a:ext>
      </dgm:extLst>
    </dgm:pt>
    <dgm:pt modelId="{68034D8D-2527-417B-AB52-C4694F89C344}" type="pres">
      <dgm:prSet presAssocID="{7A8C60C7-EB8D-4217-A28A-9CB04AC76955}" presName="spaceRect" presStyleCnt="0"/>
      <dgm:spPr/>
    </dgm:pt>
    <dgm:pt modelId="{2A20C3CE-3972-4DA3-BBCD-44B340F1F5C6}" type="pres">
      <dgm:prSet presAssocID="{7A8C60C7-EB8D-4217-A28A-9CB04AC76955}" presName="textRect" presStyleLbl="revTx" presStyleIdx="2" presStyleCnt="3">
        <dgm:presLayoutVars>
          <dgm:chMax val="1"/>
          <dgm:chPref val="1"/>
        </dgm:presLayoutVars>
      </dgm:prSet>
      <dgm:spPr/>
    </dgm:pt>
  </dgm:ptLst>
  <dgm:cxnLst>
    <dgm:cxn modelId="{550F8E23-E27C-489E-A329-440FB8AB4E01}" type="presOf" srcId="{96F1EA1D-3661-4FC4-AE5A-52DE662EF8AA}" destId="{602A803D-D8D6-4ACB-8574-F8181041DC6D}" srcOrd="0" destOrd="0" presId="urn:microsoft.com/office/officeart/2018/5/layout/IconCircleLabelList"/>
    <dgm:cxn modelId="{625B8524-DEC1-4BC4-AB3D-E48978CCA794}" srcId="{079F0B32-2AC0-439E-AEF4-263783BDEC6A}" destId="{7A8C60C7-EB8D-4217-A28A-9CB04AC76955}" srcOrd="2" destOrd="0" parTransId="{CEDACA0F-118D-4577-AA96-39CDBF7F05DB}" sibTransId="{D65136D1-41FE-4001-84F5-9DC0A41A81D7}"/>
    <dgm:cxn modelId="{EA1B5741-0D3F-4A3D-9A67-10C43DA66B10}" type="presOf" srcId="{0CEBE602-4075-434D-BD14-2837CA4C7743}" destId="{8D475F3D-F506-44E5-9F1F-C0C0E60987AF}" srcOrd="0" destOrd="0" presId="urn:microsoft.com/office/officeart/2018/5/layout/IconCircleLabelList"/>
    <dgm:cxn modelId="{8696204D-4810-4658-9CA9-BC5F1A2C9402}" type="presOf" srcId="{079F0B32-2AC0-439E-AEF4-263783BDEC6A}" destId="{8E2329F0-7394-4E67-B926-F0EB3AE15E05}" srcOrd="0" destOrd="0" presId="urn:microsoft.com/office/officeart/2018/5/layout/IconCircleLabelList"/>
    <dgm:cxn modelId="{4753C97E-D304-4BAA-AA68-460961389948}" type="presOf" srcId="{7A8C60C7-EB8D-4217-A28A-9CB04AC76955}" destId="{2A20C3CE-3972-4DA3-BBCD-44B340F1F5C6}" srcOrd="0" destOrd="0" presId="urn:microsoft.com/office/officeart/2018/5/layout/IconCircleLabelList"/>
    <dgm:cxn modelId="{0056A989-DA7F-4E1F-A363-E34024EE7E6E}" srcId="{079F0B32-2AC0-439E-AEF4-263783BDEC6A}" destId="{0CEBE602-4075-434D-BD14-2837CA4C7743}" srcOrd="1" destOrd="0" parTransId="{B555FEB6-DE30-474F-AFE3-6AE6D8BE1F68}" sibTransId="{BB90B7B2-15D0-43A6-84E6-F5468F5C7B29}"/>
    <dgm:cxn modelId="{B6E5F89E-A562-49B4-95D5-C5E39133B8F7}" srcId="{079F0B32-2AC0-439E-AEF4-263783BDEC6A}" destId="{96F1EA1D-3661-4FC4-AE5A-52DE662EF8AA}" srcOrd="0" destOrd="0" parTransId="{E79E86CC-57BE-42F4-A5D4-5DA027C75340}" sibTransId="{0275945D-58C9-40F0-A8E4-D45AE671C5DD}"/>
    <dgm:cxn modelId="{89024075-2D43-446B-9603-D49D37D45C68}" type="presParOf" srcId="{8E2329F0-7394-4E67-B926-F0EB3AE15E05}" destId="{9E2A5CC0-67F5-41B9-A235-72EEDE738494}" srcOrd="0" destOrd="0" presId="urn:microsoft.com/office/officeart/2018/5/layout/IconCircleLabelList"/>
    <dgm:cxn modelId="{A0FC0237-59AD-47B6-8C15-F9E652FAEA7F}" type="presParOf" srcId="{9E2A5CC0-67F5-41B9-A235-72EEDE738494}" destId="{23694E83-A4D1-42D6-88E4-85B149532975}" srcOrd="0" destOrd="0" presId="urn:microsoft.com/office/officeart/2018/5/layout/IconCircleLabelList"/>
    <dgm:cxn modelId="{5578C2DB-4B38-479B-8DD9-D3D4B31AC1CA}" type="presParOf" srcId="{9E2A5CC0-67F5-41B9-A235-72EEDE738494}" destId="{A8B8AD38-583F-401C-8144-EACA8BE3D19A}" srcOrd="1" destOrd="0" presId="urn:microsoft.com/office/officeart/2018/5/layout/IconCircleLabelList"/>
    <dgm:cxn modelId="{D26A33DD-22B0-47B0-8DA7-E9B44C58D186}" type="presParOf" srcId="{9E2A5CC0-67F5-41B9-A235-72EEDE738494}" destId="{6190EEB2-9389-40BA-B886-F8122E6D05F9}" srcOrd="2" destOrd="0" presId="urn:microsoft.com/office/officeart/2018/5/layout/IconCircleLabelList"/>
    <dgm:cxn modelId="{830F73DC-9D20-4CD6-8A71-E5C2C0C2E532}" type="presParOf" srcId="{9E2A5CC0-67F5-41B9-A235-72EEDE738494}" destId="{602A803D-D8D6-4ACB-8574-F8181041DC6D}" srcOrd="3" destOrd="0" presId="urn:microsoft.com/office/officeart/2018/5/layout/IconCircleLabelList"/>
    <dgm:cxn modelId="{25E704CE-FD45-4C02-8E30-D700D7FBCE95}" type="presParOf" srcId="{8E2329F0-7394-4E67-B926-F0EB3AE15E05}" destId="{5A8CBA45-8D56-463E-A8F5-8900526AA27A}" srcOrd="1" destOrd="0" presId="urn:microsoft.com/office/officeart/2018/5/layout/IconCircleLabelList"/>
    <dgm:cxn modelId="{701435A0-78C9-489A-A428-5003ECE985F2}" type="presParOf" srcId="{8E2329F0-7394-4E67-B926-F0EB3AE15E05}" destId="{9EAB6338-0E37-4465-B695-15AF6004892A}" srcOrd="2" destOrd="0" presId="urn:microsoft.com/office/officeart/2018/5/layout/IconCircleLabelList"/>
    <dgm:cxn modelId="{8646A30F-B0E8-4686-BA4C-C9398B60402F}" type="presParOf" srcId="{9EAB6338-0E37-4465-B695-15AF6004892A}" destId="{95BD241B-547B-468A-A693-B5FCAAB03E35}" srcOrd="0" destOrd="0" presId="urn:microsoft.com/office/officeart/2018/5/layout/IconCircleLabelList"/>
    <dgm:cxn modelId="{78C0B64A-4A9B-49F5-8D6B-3CB753DCE12E}" type="presParOf" srcId="{9EAB6338-0E37-4465-B695-15AF6004892A}" destId="{0E07E33F-D57C-4A35-A801-302D6A5568BC}" srcOrd="1" destOrd="0" presId="urn:microsoft.com/office/officeart/2018/5/layout/IconCircleLabelList"/>
    <dgm:cxn modelId="{FB65C19A-20FB-43AF-9A70-BCCAF09CB12B}" type="presParOf" srcId="{9EAB6338-0E37-4465-B695-15AF6004892A}" destId="{2F6BCC8D-1D0A-4BF1-A44F-1E14D5E7C5E7}" srcOrd="2" destOrd="0" presId="urn:microsoft.com/office/officeart/2018/5/layout/IconCircleLabelList"/>
    <dgm:cxn modelId="{60EBCABF-CB9D-49B4-8E07-618192AC4B5C}" type="presParOf" srcId="{9EAB6338-0E37-4465-B695-15AF6004892A}" destId="{8D475F3D-F506-44E5-9F1F-C0C0E60987AF}" srcOrd="3" destOrd="0" presId="urn:microsoft.com/office/officeart/2018/5/layout/IconCircleLabelList"/>
    <dgm:cxn modelId="{6843625E-FFFD-4169-87E2-FC5AEA6D8DD6}" type="presParOf" srcId="{8E2329F0-7394-4E67-B926-F0EB3AE15E05}" destId="{14A7FB96-1052-4336-B1C8-A9DCFDC2AA15}" srcOrd="3" destOrd="0" presId="urn:microsoft.com/office/officeart/2018/5/layout/IconCircleLabelList"/>
    <dgm:cxn modelId="{EBC051A8-4CAE-43FD-AD4B-49E2A599E0FD}" type="presParOf" srcId="{8E2329F0-7394-4E67-B926-F0EB3AE15E05}" destId="{8DA06ED0-425E-4188-A1E7-A3C5B0F79D9D}" srcOrd="4" destOrd="0" presId="urn:microsoft.com/office/officeart/2018/5/layout/IconCircleLabelList"/>
    <dgm:cxn modelId="{D45AE0AD-CC68-4FAB-B352-82CE1F2C175F}" type="presParOf" srcId="{8DA06ED0-425E-4188-A1E7-A3C5B0F79D9D}" destId="{D756E7F5-4691-44B5-91E7-5BF5BFB49B13}" srcOrd="0" destOrd="0" presId="urn:microsoft.com/office/officeart/2018/5/layout/IconCircleLabelList"/>
    <dgm:cxn modelId="{50A3ECC1-6CEF-4DFA-8370-DA16095B51D6}" type="presParOf" srcId="{8DA06ED0-425E-4188-A1E7-A3C5B0F79D9D}" destId="{9C78E5FA-39CA-4C31-9D0D-4E4F7EB74B4B}" srcOrd="1" destOrd="0" presId="urn:microsoft.com/office/officeart/2018/5/layout/IconCircleLabelList"/>
    <dgm:cxn modelId="{DB05CA6E-67A7-4CA4-9237-C6FDA4667473}" type="presParOf" srcId="{8DA06ED0-425E-4188-A1E7-A3C5B0F79D9D}" destId="{68034D8D-2527-417B-AB52-C4694F89C344}" srcOrd="2" destOrd="0" presId="urn:microsoft.com/office/officeart/2018/5/layout/IconCircleLabelList"/>
    <dgm:cxn modelId="{CAC19501-B751-4916-89F1-EE220036FF3B}" type="presParOf" srcId="{8DA06ED0-425E-4188-A1E7-A3C5B0F79D9D}" destId="{2A20C3CE-3972-4DA3-BBCD-44B340F1F5C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7830C8-35BA-44E5-B56B-4209C261479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EED498-383B-4AE0-B990-586B6D1E9215}">
      <dgm:prSet/>
      <dgm:spPr/>
      <dgm:t>
        <a:bodyPr/>
        <a:lstStyle/>
        <a:p>
          <a:pPr>
            <a:lnSpc>
              <a:spcPct val="100000"/>
            </a:lnSpc>
          </a:pPr>
          <a:r>
            <a:rPr lang="en-IN"/>
            <a:t>Delete Cyberbullying.</a:t>
          </a:r>
          <a:endParaRPr lang="en-US"/>
        </a:p>
      </dgm:t>
    </dgm:pt>
    <dgm:pt modelId="{6800FCEA-3397-41DC-A032-2CB30DB76BD8}" type="parTrans" cxnId="{350C90CF-5469-4175-85F2-83293DA577F8}">
      <dgm:prSet/>
      <dgm:spPr/>
      <dgm:t>
        <a:bodyPr/>
        <a:lstStyle/>
        <a:p>
          <a:endParaRPr lang="en-US"/>
        </a:p>
      </dgm:t>
    </dgm:pt>
    <dgm:pt modelId="{C8E55B7F-149B-4642-9784-A8A58779E0AC}" type="sibTrans" cxnId="{350C90CF-5469-4175-85F2-83293DA577F8}">
      <dgm:prSet/>
      <dgm:spPr/>
      <dgm:t>
        <a:bodyPr/>
        <a:lstStyle/>
        <a:p>
          <a:endParaRPr lang="en-US"/>
        </a:p>
      </dgm:t>
    </dgm:pt>
    <dgm:pt modelId="{4E49BAC5-0BFC-46AF-A350-99348815D958}">
      <dgm:prSet/>
      <dgm:spPr/>
      <dgm:t>
        <a:bodyPr/>
        <a:lstStyle/>
        <a:p>
          <a:pPr>
            <a:lnSpc>
              <a:spcPct val="100000"/>
            </a:lnSpc>
          </a:pPr>
          <a:r>
            <a:rPr lang="en-IN"/>
            <a:t>Don’t Write it.</a:t>
          </a:r>
          <a:endParaRPr lang="en-US"/>
        </a:p>
      </dgm:t>
    </dgm:pt>
    <dgm:pt modelId="{535BA8F8-7F6C-4F73-A2BB-701640458F69}" type="parTrans" cxnId="{C623971B-DC8C-4912-8CEA-F505FA6C8C48}">
      <dgm:prSet/>
      <dgm:spPr/>
      <dgm:t>
        <a:bodyPr/>
        <a:lstStyle/>
        <a:p>
          <a:endParaRPr lang="en-US"/>
        </a:p>
      </dgm:t>
    </dgm:pt>
    <dgm:pt modelId="{29ADC821-59C4-4B9E-A692-7146420AE7BC}" type="sibTrans" cxnId="{C623971B-DC8C-4912-8CEA-F505FA6C8C48}">
      <dgm:prSet/>
      <dgm:spPr/>
      <dgm:t>
        <a:bodyPr/>
        <a:lstStyle/>
        <a:p>
          <a:endParaRPr lang="en-US"/>
        </a:p>
      </dgm:t>
    </dgm:pt>
    <dgm:pt modelId="{B0D0E5EC-1276-4293-B7A7-C73E1B5E1E73}">
      <dgm:prSet/>
      <dgm:spPr/>
      <dgm:t>
        <a:bodyPr/>
        <a:lstStyle/>
        <a:p>
          <a:pPr>
            <a:lnSpc>
              <a:spcPct val="100000"/>
            </a:lnSpc>
          </a:pPr>
          <a:r>
            <a:rPr lang="en-IN"/>
            <a:t>Don’t forward it.</a:t>
          </a:r>
          <a:endParaRPr lang="en-US"/>
        </a:p>
      </dgm:t>
    </dgm:pt>
    <dgm:pt modelId="{2ABA3411-38BB-4B29-A62E-09AED846C7ED}" type="parTrans" cxnId="{ED689B34-E9CA-4C98-8159-844224EE9501}">
      <dgm:prSet/>
      <dgm:spPr/>
      <dgm:t>
        <a:bodyPr/>
        <a:lstStyle/>
        <a:p>
          <a:endParaRPr lang="en-US"/>
        </a:p>
      </dgm:t>
    </dgm:pt>
    <dgm:pt modelId="{CBB5D95E-3723-4D80-9BB0-8A2C873D98AA}" type="sibTrans" cxnId="{ED689B34-E9CA-4C98-8159-844224EE9501}">
      <dgm:prSet/>
      <dgm:spPr/>
      <dgm:t>
        <a:bodyPr/>
        <a:lstStyle/>
        <a:p>
          <a:endParaRPr lang="en-US"/>
        </a:p>
      </dgm:t>
    </dgm:pt>
    <dgm:pt modelId="{BAFF48D9-0C87-4F48-815B-BBFF11BD1A5F}" type="pres">
      <dgm:prSet presAssocID="{CA7830C8-35BA-44E5-B56B-4209C261479E}" presName="root" presStyleCnt="0">
        <dgm:presLayoutVars>
          <dgm:dir/>
          <dgm:resizeHandles val="exact"/>
        </dgm:presLayoutVars>
      </dgm:prSet>
      <dgm:spPr/>
    </dgm:pt>
    <dgm:pt modelId="{03377546-EC86-4EAF-BD09-01BCD45940E3}" type="pres">
      <dgm:prSet presAssocID="{13EED498-383B-4AE0-B990-586B6D1E9215}" presName="compNode" presStyleCnt="0"/>
      <dgm:spPr/>
    </dgm:pt>
    <dgm:pt modelId="{AE4E4093-F9FE-4C53-9686-65F1E965BE15}" type="pres">
      <dgm:prSet presAssocID="{13EED498-383B-4AE0-B990-586B6D1E92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rbage"/>
        </a:ext>
      </dgm:extLst>
    </dgm:pt>
    <dgm:pt modelId="{89B5F1E1-7B3E-4BC7-8D41-4B75452ADB01}" type="pres">
      <dgm:prSet presAssocID="{13EED498-383B-4AE0-B990-586B6D1E9215}" presName="spaceRect" presStyleCnt="0"/>
      <dgm:spPr/>
    </dgm:pt>
    <dgm:pt modelId="{6103AD91-8671-45A5-AAC8-950C536065EE}" type="pres">
      <dgm:prSet presAssocID="{13EED498-383B-4AE0-B990-586B6D1E9215}" presName="textRect" presStyleLbl="revTx" presStyleIdx="0" presStyleCnt="3">
        <dgm:presLayoutVars>
          <dgm:chMax val="1"/>
          <dgm:chPref val="1"/>
        </dgm:presLayoutVars>
      </dgm:prSet>
      <dgm:spPr/>
    </dgm:pt>
    <dgm:pt modelId="{0DB77256-BEDE-48E7-AE8D-69DF3C7F442E}" type="pres">
      <dgm:prSet presAssocID="{C8E55B7F-149B-4642-9784-A8A58779E0AC}" presName="sibTrans" presStyleCnt="0"/>
      <dgm:spPr/>
    </dgm:pt>
    <dgm:pt modelId="{5365CD25-BF4E-4224-BDEA-050A14013332}" type="pres">
      <dgm:prSet presAssocID="{4E49BAC5-0BFC-46AF-A350-99348815D958}" presName="compNode" presStyleCnt="0"/>
      <dgm:spPr/>
    </dgm:pt>
    <dgm:pt modelId="{AEA57266-1B7D-4063-A761-D5F2FD6B1F1F}" type="pres">
      <dgm:prSet presAssocID="{4E49BAC5-0BFC-46AF-A350-99348815D9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BD2B4676-1E36-4C6E-9E86-0C3A248D46BF}" type="pres">
      <dgm:prSet presAssocID="{4E49BAC5-0BFC-46AF-A350-99348815D958}" presName="spaceRect" presStyleCnt="0"/>
      <dgm:spPr/>
    </dgm:pt>
    <dgm:pt modelId="{1814436D-1D5D-4100-B33E-306C2BF78401}" type="pres">
      <dgm:prSet presAssocID="{4E49BAC5-0BFC-46AF-A350-99348815D958}" presName="textRect" presStyleLbl="revTx" presStyleIdx="1" presStyleCnt="3">
        <dgm:presLayoutVars>
          <dgm:chMax val="1"/>
          <dgm:chPref val="1"/>
        </dgm:presLayoutVars>
      </dgm:prSet>
      <dgm:spPr/>
    </dgm:pt>
    <dgm:pt modelId="{6CD9FEAD-9733-4ABB-A1C3-EF937D00BEB6}" type="pres">
      <dgm:prSet presAssocID="{29ADC821-59C4-4B9E-A692-7146420AE7BC}" presName="sibTrans" presStyleCnt="0"/>
      <dgm:spPr/>
    </dgm:pt>
    <dgm:pt modelId="{ED8CF479-5586-4000-8520-D8D10B8FC842}" type="pres">
      <dgm:prSet presAssocID="{B0D0E5EC-1276-4293-B7A7-C73E1B5E1E73}" presName="compNode" presStyleCnt="0"/>
      <dgm:spPr/>
    </dgm:pt>
    <dgm:pt modelId="{DBCA633D-68BF-4664-9898-FC04853A4685}" type="pres">
      <dgm:prSet presAssocID="{B0D0E5EC-1276-4293-B7A7-C73E1B5E1E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a:ext>
      </dgm:extLst>
    </dgm:pt>
    <dgm:pt modelId="{BC867FB4-96BA-4144-96AC-A1E84AE32128}" type="pres">
      <dgm:prSet presAssocID="{B0D0E5EC-1276-4293-B7A7-C73E1B5E1E73}" presName="spaceRect" presStyleCnt="0"/>
      <dgm:spPr/>
    </dgm:pt>
    <dgm:pt modelId="{173EBB80-3493-40DA-AA2F-EFE72AABF841}" type="pres">
      <dgm:prSet presAssocID="{B0D0E5EC-1276-4293-B7A7-C73E1B5E1E73}" presName="textRect" presStyleLbl="revTx" presStyleIdx="2" presStyleCnt="3">
        <dgm:presLayoutVars>
          <dgm:chMax val="1"/>
          <dgm:chPref val="1"/>
        </dgm:presLayoutVars>
      </dgm:prSet>
      <dgm:spPr/>
    </dgm:pt>
  </dgm:ptLst>
  <dgm:cxnLst>
    <dgm:cxn modelId="{9D76E306-1D8B-4023-A769-79C3B5DFC382}" type="presOf" srcId="{B0D0E5EC-1276-4293-B7A7-C73E1B5E1E73}" destId="{173EBB80-3493-40DA-AA2F-EFE72AABF841}" srcOrd="0" destOrd="0" presId="urn:microsoft.com/office/officeart/2018/2/layout/IconLabelList"/>
    <dgm:cxn modelId="{C623971B-DC8C-4912-8CEA-F505FA6C8C48}" srcId="{CA7830C8-35BA-44E5-B56B-4209C261479E}" destId="{4E49BAC5-0BFC-46AF-A350-99348815D958}" srcOrd="1" destOrd="0" parTransId="{535BA8F8-7F6C-4F73-A2BB-701640458F69}" sibTransId="{29ADC821-59C4-4B9E-A692-7146420AE7BC}"/>
    <dgm:cxn modelId="{ED689B34-E9CA-4C98-8159-844224EE9501}" srcId="{CA7830C8-35BA-44E5-B56B-4209C261479E}" destId="{B0D0E5EC-1276-4293-B7A7-C73E1B5E1E73}" srcOrd="2" destOrd="0" parTransId="{2ABA3411-38BB-4B29-A62E-09AED846C7ED}" sibTransId="{CBB5D95E-3723-4D80-9BB0-8A2C873D98AA}"/>
    <dgm:cxn modelId="{A193155E-E6A4-470A-9CEF-13A301CF403D}" type="presOf" srcId="{13EED498-383B-4AE0-B990-586B6D1E9215}" destId="{6103AD91-8671-45A5-AAC8-950C536065EE}" srcOrd="0" destOrd="0" presId="urn:microsoft.com/office/officeart/2018/2/layout/IconLabelList"/>
    <dgm:cxn modelId="{7337DD7D-FA7C-4793-9004-14D0AA2A3801}" type="presOf" srcId="{CA7830C8-35BA-44E5-B56B-4209C261479E}" destId="{BAFF48D9-0C87-4F48-815B-BBFF11BD1A5F}" srcOrd="0" destOrd="0" presId="urn:microsoft.com/office/officeart/2018/2/layout/IconLabelList"/>
    <dgm:cxn modelId="{350C90CF-5469-4175-85F2-83293DA577F8}" srcId="{CA7830C8-35BA-44E5-B56B-4209C261479E}" destId="{13EED498-383B-4AE0-B990-586B6D1E9215}" srcOrd="0" destOrd="0" parTransId="{6800FCEA-3397-41DC-A032-2CB30DB76BD8}" sibTransId="{C8E55B7F-149B-4642-9784-A8A58779E0AC}"/>
    <dgm:cxn modelId="{9FFE71EA-CA3D-4447-9BDC-863EB61851A9}" type="presOf" srcId="{4E49BAC5-0BFC-46AF-A350-99348815D958}" destId="{1814436D-1D5D-4100-B33E-306C2BF78401}" srcOrd="0" destOrd="0" presId="urn:microsoft.com/office/officeart/2018/2/layout/IconLabelList"/>
    <dgm:cxn modelId="{494539E4-5A08-4C28-8FEB-C13232FB43B7}" type="presParOf" srcId="{BAFF48D9-0C87-4F48-815B-BBFF11BD1A5F}" destId="{03377546-EC86-4EAF-BD09-01BCD45940E3}" srcOrd="0" destOrd="0" presId="urn:microsoft.com/office/officeart/2018/2/layout/IconLabelList"/>
    <dgm:cxn modelId="{2DCF5D7D-C85A-4159-A014-CCBB38178E4C}" type="presParOf" srcId="{03377546-EC86-4EAF-BD09-01BCD45940E3}" destId="{AE4E4093-F9FE-4C53-9686-65F1E965BE15}" srcOrd="0" destOrd="0" presId="urn:microsoft.com/office/officeart/2018/2/layout/IconLabelList"/>
    <dgm:cxn modelId="{64AC8C41-8217-40BC-8E44-28C803067E4C}" type="presParOf" srcId="{03377546-EC86-4EAF-BD09-01BCD45940E3}" destId="{89B5F1E1-7B3E-4BC7-8D41-4B75452ADB01}" srcOrd="1" destOrd="0" presId="urn:microsoft.com/office/officeart/2018/2/layout/IconLabelList"/>
    <dgm:cxn modelId="{78E4E39B-EFC7-4230-99C9-17FB8FA66FF5}" type="presParOf" srcId="{03377546-EC86-4EAF-BD09-01BCD45940E3}" destId="{6103AD91-8671-45A5-AAC8-950C536065EE}" srcOrd="2" destOrd="0" presId="urn:microsoft.com/office/officeart/2018/2/layout/IconLabelList"/>
    <dgm:cxn modelId="{D970ACD8-1561-43AF-B3EF-AA5506A6CCBB}" type="presParOf" srcId="{BAFF48D9-0C87-4F48-815B-BBFF11BD1A5F}" destId="{0DB77256-BEDE-48E7-AE8D-69DF3C7F442E}" srcOrd="1" destOrd="0" presId="urn:microsoft.com/office/officeart/2018/2/layout/IconLabelList"/>
    <dgm:cxn modelId="{7571CB3B-C85E-42A6-AB34-012E22423614}" type="presParOf" srcId="{BAFF48D9-0C87-4F48-815B-BBFF11BD1A5F}" destId="{5365CD25-BF4E-4224-BDEA-050A14013332}" srcOrd="2" destOrd="0" presId="urn:microsoft.com/office/officeart/2018/2/layout/IconLabelList"/>
    <dgm:cxn modelId="{68479133-F1A3-4914-8F59-A14B3693A102}" type="presParOf" srcId="{5365CD25-BF4E-4224-BDEA-050A14013332}" destId="{AEA57266-1B7D-4063-A761-D5F2FD6B1F1F}" srcOrd="0" destOrd="0" presId="urn:microsoft.com/office/officeart/2018/2/layout/IconLabelList"/>
    <dgm:cxn modelId="{7F186CD9-7EE1-450A-82E9-7E3C5272880C}" type="presParOf" srcId="{5365CD25-BF4E-4224-BDEA-050A14013332}" destId="{BD2B4676-1E36-4C6E-9E86-0C3A248D46BF}" srcOrd="1" destOrd="0" presId="urn:microsoft.com/office/officeart/2018/2/layout/IconLabelList"/>
    <dgm:cxn modelId="{6C2EA0E1-8717-4965-9B62-D48D82E8C978}" type="presParOf" srcId="{5365CD25-BF4E-4224-BDEA-050A14013332}" destId="{1814436D-1D5D-4100-B33E-306C2BF78401}" srcOrd="2" destOrd="0" presId="urn:microsoft.com/office/officeart/2018/2/layout/IconLabelList"/>
    <dgm:cxn modelId="{5AAB8238-F6E8-42BD-A0DD-21F9305E2B1E}" type="presParOf" srcId="{BAFF48D9-0C87-4F48-815B-BBFF11BD1A5F}" destId="{6CD9FEAD-9733-4ABB-A1C3-EF937D00BEB6}" srcOrd="3" destOrd="0" presId="urn:microsoft.com/office/officeart/2018/2/layout/IconLabelList"/>
    <dgm:cxn modelId="{3E275273-E144-4316-9904-152319C2C1A9}" type="presParOf" srcId="{BAFF48D9-0C87-4F48-815B-BBFF11BD1A5F}" destId="{ED8CF479-5586-4000-8520-D8D10B8FC842}" srcOrd="4" destOrd="0" presId="urn:microsoft.com/office/officeart/2018/2/layout/IconLabelList"/>
    <dgm:cxn modelId="{69AFEECA-9ADF-4AE6-8912-7CC3964CB323}" type="presParOf" srcId="{ED8CF479-5586-4000-8520-D8D10B8FC842}" destId="{DBCA633D-68BF-4664-9898-FC04853A4685}" srcOrd="0" destOrd="0" presId="urn:microsoft.com/office/officeart/2018/2/layout/IconLabelList"/>
    <dgm:cxn modelId="{4A7FCCCD-4112-4AE8-BFA3-F98360474222}" type="presParOf" srcId="{ED8CF479-5586-4000-8520-D8D10B8FC842}" destId="{BC867FB4-96BA-4144-96AC-A1E84AE32128}" srcOrd="1" destOrd="0" presId="urn:microsoft.com/office/officeart/2018/2/layout/IconLabelList"/>
    <dgm:cxn modelId="{FEE07838-3F85-4481-BA54-67EF56556136}" type="presParOf" srcId="{ED8CF479-5586-4000-8520-D8D10B8FC842}" destId="{173EBB80-3493-40DA-AA2F-EFE72AABF84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94E83-A4D1-42D6-88E4-85B149532975}">
      <dsp:nvSpPr>
        <dsp:cNvPr id="0" name=""/>
        <dsp:cNvSpPr/>
      </dsp:nvSpPr>
      <dsp:spPr>
        <a:xfrm>
          <a:off x="287270" y="683971"/>
          <a:ext cx="897486" cy="8974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8AD38-583F-401C-8144-EACA8BE3D19A}">
      <dsp:nvSpPr>
        <dsp:cNvPr id="0" name=""/>
        <dsp:cNvSpPr/>
      </dsp:nvSpPr>
      <dsp:spPr>
        <a:xfrm>
          <a:off x="478537" y="875238"/>
          <a:ext cx="514951" cy="514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2A803D-D8D6-4ACB-8574-F8181041DC6D}">
      <dsp:nvSpPr>
        <dsp:cNvPr id="0" name=""/>
        <dsp:cNvSpPr/>
      </dsp:nvSpPr>
      <dsp:spPr>
        <a:xfrm>
          <a:off x="368" y="1861002"/>
          <a:ext cx="1471289" cy="99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If someone were to be cyberbullying you, you should not respond to any of the messages even try to tell them just to stop. Staying out of the situation will  help.</a:t>
          </a:r>
          <a:endParaRPr lang="en-US" sz="1100" kern="1200"/>
        </a:p>
      </dsp:txBody>
      <dsp:txXfrm>
        <a:off x="368" y="1861002"/>
        <a:ext cx="1471289" cy="993120"/>
      </dsp:txXfrm>
    </dsp:sp>
    <dsp:sp modelId="{95BD241B-547B-468A-A693-B5FCAAB03E35}">
      <dsp:nvSpPr>
        <dsp:cNvPr id="0" name=""/>
        <dsp:cNvSpPr/>
      </dsp:nvSpPr>
      <dsp:spPr>
        <a:xfrm>
          <a:off x="2016034" y="683971"/>
          <a:ext cx="897486" cy="8974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07E33F-D57C-4A35-A801-302D6A5568BC}">
      <dsp:nvSpPr>
        <dsp:cNvPr id="0" name=""/>
        <dsp:cNvSpPr/>
      </dsp:nvSpPr>
      <dsp:spPr>
        <a:xfrm>
          <a:off x="2207302" y="875238"/>
          <a:ext cx="514951" cy="514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475F3D-F506-44E5-9F1F-C0C0E60987AF}">
      <dsp:nvSpPr>
        <dsp:cNvPr id="0" name=""/>
        <dsp:cNvSpPr/>
      </dsp:nvSpPr>
      <dsp:spPr>
        <a:xfrm>
          <a:off x="1729133" y="1861002"/>
          <a:ext cx="1471289" cy="99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Don’t delete any evidence  that you might have on your computer or phone. Having proof that you were bullied can be useful for when you are trying to report them.</a:t>
          </a:r>
          <a:endParaRPr lang="en-US" sz="1100" kern="1200"/>
        </a:p>
      </dsp:txBody>
      <dsp:txXfrm>
        <a:off x="1729133" y="1861002"/>
        <a:ext cx="1471289" cy="993120"/>
      </dsp:txXfrm>
    </dsp:sp>
    <dsp:sp modelId="{D756E7F5-4691-44B5-91E7-5BF5BFB49B13}">
      <dsp:nvSpPr>
        <dsp:cNvPr id="0" name=""/>
        <dsp:cNvSpPr/>
      </dsp:nvSpPr>
      <dsp:spPr>
        <a:xfrm>
          <a:off x="3744799" y="683971"/>
          <a:ext cx="897486" cy="8974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8E5FA-39CA-4C31-9D0D-4E4F7EB74B4B}">
      <dsp:nvSpPr>
        <dsp:cNvPr id="0" name=""/>
        <dsp:cNvSpPr/>
      </dsp:nvSpPr>
      <dsp:spPr>
        <a:xfrm>
          <a:off x="3936067" y="875238"/>
          <a:ext cx="514951" cy="514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0C3CE-3972-4DA3-BBCD-44B340F1F5C6}">
      <dsp:nvSpPr>
        <dsp:cNvPr id="0" name=""/>
        <dsp:cNvSpPr/>
      </dsp:nvSpPr>
      <dsp:spPr>
        <a:xfrm>
          <a:off x="3457898" y="1861002"/>
          <a:ext cx="1471289" cy="99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If you can , try to block the bully on all websites as possible.</a:t>
          </a:r>
          <a:endParaRPr lang="en-US" sz="1100" kern="1200"/>
        </a:p>
      </dsp:txBody>
      <dsp:txXfrm>
        <a:off x="3457898" y="1861002"/>
        <a:ext cx="1471289" cy="993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E4093-F9FE-4C53-9686-65F1E965BE15}">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3AD91-8671-45A5-AAC8-950C536065E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IN" sz="2600" kern="1200"/>
            <a:t>Delete Cyberbullying.</a:t>
          </a:r>
          <a:endParaRPr lang="en-US" sz="2600" kern="1200"/>
        </a:p>
      </dsp:txBody>
      <dsp:txXfrm>
        <a:off x="417971" y="2644140"/>
        <a:ext cx="2889450" cy="720000"/>
      </dsp:txXfrm>
    </dsp:sp>
    <dsp:sp modelId="{AEA57266-1B7D-4063-A761-D5F2FD6B1F1F}">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4436D-1D5D-4100-B33E-306C2BF7840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IN" sz="2600" kern="1200"/>
            <a:t>Don’t Write it.</a:t>
          </a:r>
          <a:endParaRPr lang="en-US" sz="2600" kern="1200"/>
        </a:p>
      </dsp:txBody>
      <dsp:txXfrm>
        <a:off x="3813075" y="2644140"/>
        <a:ext cx="2889450" cy="720000"/>
      </dsp:txXfrm>
    </dsp:sp>
    <dsp:sp modelId="{DBCA633D-68BF-4664-9898-FC04853A4685}">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EBB80-3493-40DA-AA2F-EFE72AABF84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IN" sz="2600" kern="1200"/>
            <a:t>Don’t forward it.</a:t>
          </a:r>
          <a:endParaRPr lang="en-US" sz="26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B8D5-F2BB-4D27-98E4-F173505A8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EC0399-7FAB-4DE0-A294-EBDC7B592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2F0E53-BCE4-4265-ABC1-38CB625946C6}"/>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5" name="Footer Placeholder 4">
            <a:extLst>
              <a:ext uri="{FF2B5EF4-FFF2-40B4-BE49-F238E27FC236}">
                <a16:creationId xmlns:a16="http://schemas.microsoft.com/office/drawing/2014/main" id="{BABAA66C-5382-483C-AFFE-F6DB223C4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AEDB1-C3D5-4E89-825F-A0793BE357F0}"/>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389494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400B-8686-4928-8DD6-D6A5797CB6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250DB-5022-4D3C-8E0D-FA5BE9BF4F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E3349-0D11-4295-816F-B236B6B51B11}"/>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5" name="Footer Placeholder 4">
            <a:extLst>
              <a:ext uri="{FF2B5EF4-FFF2-40B4-BE49-F238E27FC236}">
                <a16:creationId xmlns:a16="http://schemas.microsoft.com/office/drawing/2014/main" id="{25A357F2-23DB-4503-842E-C9024D239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EED05B-9132-44F5-A8BE-5B96C3F0E580}"/>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44899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E94DF-094A-4C89-BECD-14DAD4EF92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F07A8-21C9-4B52-8DFD-03BE36697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1CFA3-3A50-43ED-ACE6-B844C6C7CB62}"/>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5" name="Footer Placeholder 4">
            <a:extLst>
              <a:ext uri="{FF2B5EF4-FFF2-40B4-BE49-F238E27FC236}">
                <a16:creationId xmlns:a16="http://schemas.microsoft.com/office/drawing/2014/main" id="{28458113-F3F2-468B-AFE3-6D6859A28F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A7F6C0-494C-443B-80F3-332A11504DAD}"/>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58061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7F4F9-575A-4973-8F88-209556E8A3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FB2403-34C5-42C3-9EA8-5405A6930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4E946-0BAD-46BC-8D20-334712BC845D}"/>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5" name="Footer Placeholder 4">
            <a:extLst>
              <a:ext uri="{FF2B5EF4-FFF2-40B4-BE49-F238E27FC236}">
                <a16:creationId xmlns:a16="http://schemas.microsoft.com/office/drawing/2014/main" id="{CDCAE63E-8B0E-48BB-B9AB-1CBF55C805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08EA2-FE6B-4EBF-8663-05318FA3B73F}"/>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293988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26A1-FEBC-4FFB-91B6-AEF455CE0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95C274-4C36-4803-977E-D89282ECE4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F520BF-B6A9-49F6-9908-BCD0AD9246E7}"/>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5" name="Footer Placeholder 4">
            <a:extLst>
              <a:ext uri="{FF2B5EF4-FFF2-40B4-BE49-F238E27FC236}">
                <a16:creationId xmlns:a16="http://schemas.microsoft.com/office/drawing/2014/main" id="{9341B4FD-F62E-4C2C-B49D-ED8490DFA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D26FA-60E0-4878-8211-694D74DEFE94}"/>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2131487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250E-9B31-4998-8935-B8188FAD98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0962B-969D-4F24-AA5A-527216849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43ECC-0E7C-45A5-9551-2A49215682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5F539E-2490-4DF0-BFBD-4D1287E99ED6}"/>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6" name="Footer Placeholder 5">
            <a:extLst>
              <a:ext uri="{FF2B5EF4-FFF2-40B4-BE49-F238E27FC236}">
                <a16:creationId xmlns:a16="http://schemas.microsoft.com/office/drawing/2014/main" id="{DE43F14D-357C-46E9-B3FA-30E480BC3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9405F2-3665-4F8D-9148-CA8CBBE2BA51}"/>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171664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2E2D-1E0B-45BB-A9F4-E2D5C8987E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3D0F8E-A0AE-41E2-9648-1FA5E7E4B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3AD67-64DD-4022-AA0A-B32CFDD36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5DBD60-2F5A-442B-B26F-AEEBF9BBC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FA38A1-C2A1-4A1A-A4EF-2EDE94368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2799C4-D7DA-4DA3-96C8-9917F37CB707}"/>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8" name="Footer Placeholder 7">
            <a:extLst>
              <a:ext uri="{FF2B5EF4-FFF2-40B4-BE49-F238E27FC236}">
                <a16:creationId xmlns:a16="http://schemas.microsoft.com/office/drawing/2014/main" id="{5618BFFD-C508-4405-B90D-F792A18CA8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24BB32-BED5-4FC8-9325-FB110AEEDD26}"/>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187042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8611-5C6B-4594-A634-C52C704329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77CFE9-2630-4409-A3D9-C39E71F5824C}"/>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4" name="Footer Placeholder 3">
            <a:extLst>
              <a:ext uri="{FF2B5EF4-FFF2-40B4-BE49-F238E27FC236}">
                <a16:creationId xmlns:a16="http://schemas.microsoft.com/office/drawing/2014/main" id="{80DB9572-2F50-48F5-A46A-00B5A243AC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A0C3A9-0564-439F-8E6C-E070C5E5E8CF}"/>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403605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B71DCA-EDA8-4720-A7EA-73A787FD6BE1}"/>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3" name="Footer Placeholder 2">
            <a:extLst>
              <a:ext uri="{FF2B5EF4-FFF2-40B4-BE49-F238E27FC236}">
                <a16:creationId xmlns:a16="http://schemas.microsoft.com/office/drawing/2014/main" id="{4794E2F5-CDC1-4611-BD82-F7DA66EF9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CF2BF9-46B4-422D-A82A-4A5F0A23F900}"/>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33501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29C0-DFB9-49D5-8E7C-C26879DC0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FFD7EA-689B-4DBC-8517-F357CF444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AA995C-D988-4DB4-B972-5AA8D12AA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5E7FC-C932-4C0A-B1F1-2AD80B27D6A2}"/>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6" name="Footer Placeholder 5">
            <a:extLst>
              <a:ext uri="{FF2B5EF4-FFF2-40B4-BE49-F238E27FC236}">
                <a16:creationId xmlns:a16="http://schemas.microsoft.com/office/drawing/2014/main" id="{FC657B39-E46A-4B78-B68F-52C653B7A5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2F83A-811C-4FBB-AA83-AD0659529B9B}"/>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28581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2C77-E926-43C4-859A-AEE4D1896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469F7-7D6C-468D-8CD1-8F053A697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87E72A-55AE-4F46-A1DA-AA65C0BBC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D3B3C-3248-4858-B1F5-1EF2C84806E3}"/>
              </a:ext>
            </a:extLst>
          </p:cNvPr>
          <p:cNvSpPr>
            <a:spLocks noGrp="1"/>
          </p:cNvSpPr>
          <p:nvPr>
            <p:ph type="dt" sz="half" idx="10"/>
          </p:nvPr>
        </p:nvSpPr>
        <p:spPr/>
        <p:txBody>
          <a:bodyPr/>
          <a:lstStyle/>
          <a:p>
            <a:fld id="{3E65907A-DB67-4992-A02A-7E25B480A61C}" type="datetimeFigureOut">
              <a:rPr lang="en-IN" smtClean="0"/>
              <a:t>15-12-2021</a:t>
            </a:fld>
            <a:endParaRPr lang="en-IN"/>
          </a:p>
        </p:txBody>
      </p:sp>
      <p:sp>
        <p:nvSpPr>
          <p:cNvPr id="6" name="Footer Placeholder 5">
            <a:extLst>
              <a:ext uri="{FF2B5EF4-FFF2-40B4-BE49-F238E27FC236}">
                <a16:creationId xmlns:a16="http://schemas.microsoft.com/office/drawing/2014/main" id="{5F8CDD78-309C-416F-9A74-45E3BB540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C39FB4-4060-4ED8-864E-3B48572323F3}"/>
              </a:ext>
            </a:extLst>
          </p:cNvPr>
          <p:cNvSpPr>
            <a:spLocks noGrp="1"/>
          </p:cNvSpPr>
          <p:nvPr>
            <p:ph type="sldNum" sz="quarter" idx="12"/>
          </p:nvPr>
        </p:nvSpPr>
        <p:spPr/>
        <p:txBody>
          <a:bodyPr/>
          <a:lstStyle/>
          <a:p>
            <a:fld id="{448E8042-34E9-4A9D-B2D3-E70E788E4D21}" type="slidenum">
              <a:rPr lang="en-IN" smtClean="0"/>
              <a:t>‹#›</a:t>
            </a:fld>
            <a:endParaRPr lang="en-IN"/>
          </a:p>
        </p:txBody>
      </p:sp>
    </p:spTree>
    <p:extLst>
      <p:ext uri="{BB962C8B-B14F-4D97-AF65-F5344CB8AC3E}">
        <p14:creationId xmlns:p14="http://schemas.microsoft.com/office/powerpoint/2010/main" val="3593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4F964-FAA6-4621-B4FA-20A199130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AF044-6183-4FF4-AD86-B92DCFE83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E4DD9-93CF-4295-8A9E-A77ACE533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5907A-DB67-4992-A02A-7E25B480A61C}" type="datetimeFigureOut">
              <a:rPr lang="en-IN" smtClean="0"/>
              <a:t>15-12-2021</a:t>
            </a:fld>
            <a:endParaRPr lang="en-IN"/>
          </a:p>
        </p:txBody>
      </p:sp>
      <p:sp>
        <p:nvSpPr>
          <p:cNvPr id="5" name="Footer Placeholder 4">
            <a:extLst>
              <a:ext uri="{FF2B5EF4-FFF2-40B4-BE49-F238E27FC236}">
                <a16:creationId xmlns:a16="http://schemas.microsoft.com/office/drawing/2014/main" id="{F671E852-54DF-4FAC-8D9A-07EEA6225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EF2D-E287-4611-BF3F-D157EF92D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E8042-34E9-4A9D-B2D3-E70E788E4D21}" type="slidenum">
              <a:rPr lang="en-IN" smtClean="0"/>
              <a:t>‹#›</a:t>
            </a:fld>
            <a:endParaRPr lang="en-IN"/>
          </a:p>
        </p:txBody>
      </p:sp>
    </p:spTree>
    <p:extLst>
      <p:ext uri="{BB962C8B-B14F-4D97-AF65-F5344CB8AC3E}">
        <p14:creationId xmlns:p14="http://schemas.microsoft.com/office/powerpoint/2010/main" val="2132328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diagramLayout" Target="../diagrams/layout1.xml"/><Relationship Id="rId7" Type="http://schemas.openxmlformats.org/officeDocument/2006/relationships/image" Target="../media/image18.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website&#10;&#10;Description automatically generated">
            <a:extLst>
              <a:ext uri="{FF2B5EF4-FFF2-40B4-BE49-F238E27FC236}">
                <a16:creationId xmlns:a16="http://schemas.microsoft.com/office/drawing/2014/main" id="{4E3B2506-04EB-4BAC-971E-E2CA2FB5689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0599" b="7286"/>
          <a:stretch/>
        </p:blipFill>
        <p:spPr>
          <a:xfrm>
            <a:off x="20" y="1"/>
            <a:ext cx="12191980" cy="6857999"/>
          </a:xfrm>
          <a:prstGeom prst="rect">
            <a:avLst/>
          </a:prstGeom>
        </p:spPr>
      </p:pic>
      <p:sp>
        <p:nvSpPr>
          <p:cNvPr id="2" name="Title 1">
            <a:extLst>
              <a:ext uri="{FF2B5EF4-FFF2-40B4-BE49-F238E27FC236}">
                <a16:creationId xmlns:a16="http://schemas.microsoft.com/office/drawing/2014/main" id="{AFF96EF3-FDF2-40DA-8C43-0A1BA6C29F33}"/>
              </a:ext>
            </a:extLst>
          </p:cNvPr>
          <p:cNvSpPr>
            <a:spLocks noGrp="1"/>
          </p:cNvSpPr>
          <p:nvPr>
            <p:ph type="ctrTitle"/>
          </p:nvPr>
        </p:nvSpPr>
        <p:spPr>
          <a:xfrm>
            <a:off x="1524000" y="1122362"/>
            <a:ext cx="9144000" cy="2900518"/>
          </a:xfrm>
        </p:spPr>
        <p:txBody>
          <a:bodyPr>
            <a:normAutofit/>
          </a:bodyPr>
          <a:lstStyle/>
          <a:p>
            <a:r>
              <a:rPr lang="en-IN" dirty="0">
                <a:solidFill>
                  <a:srgbClr val="FFFFFF"/>
                </a:solidFill>
              </a:rPr>
              <a:t>Cyber Bullying </a:t>
            </a:r>
          </a:p>
        </p:txBody>
      </p:sp>
      <p:sp>
        <p:nvSpPr>
          <p:cNvPr id="3" name="Subtitle 2">
            <a:extLst>
              <a:ext uri="{FF2B5EF4-FFF2-40B4-BE49-F238E27FC236}">
                <a16:creationId xmlns:a16="http://schemas.microsoft.com/office/drawing/2014/main" id="{F93462F0-E8E9-4427-990B-B9BEDB9EC27E}"/>
              </a:ext>
            </a:extLst>
          </p:cNvPr>
          <p:cNvSpPr>
            <a:spLocks noGrp="1"/>
          </p:cNvSpPr>
          <p:nvPr>
            <p:ph type="subTitle" idx="1"/>
          </p:nvPr>
        </p:nvSpPr>
        <p:spPr>
          <a:xfrm>
            <a:off x="1524000" y="4159404"/>
            <a:ext cx="9144000" cy="1098395"/>
          </a:xfrm>
        </p:spPr>
        <p:txBody>
          <a:bodyPr>
            <a:normAutofit/>
          </a:bodyPr>
          <a:lstStyle/>
          <a:p>
            <a:endParaRPr lang="en-IN" sz="2000" b="0" i="0">
              <a:solidFill>
                <a:srgbClr val="FFFFFF"/>
              </a:solidFill>
              <a:effectLst/>
              <a:latin typeface="arial" panose="020B0604020202020204" pitchFamily="34" charset="0"/>
            </a:endParaRPr>
          </a:p>
          <a:p>
            <a:r>
              <a:rPr lang="en-IN" sz="2000" b="0" i="0">
                <a:solidFill>
                  <a:srgbClr val="FFFFFF"/>
                </a:solidFill>
                <a:effectLst/>
                <a:latin typeface="arial" panose="020B0604020202020204" pitchFamily="34" charset="0"/>
              </a:rPr>
              <a:t>Cyberbullying or cyberharassment is a form of bullying or harassment using electronic means.</a:t>
            </a:r>
            <a:endParaRPr lang="en-IN" sz="2000">
              <a:solidFill>
                <a:srgbClr val="FFFFFF"/>
              </a:solidFill>
            </a:endParaRPr>
          </a:p>
        </p:txBody>
      </p:sp>
    </p:spTree>
    <p:extLst>
      <p:ext uri="{BB962C8B-B14F-4D97-AF65-F5344CB8AC3E}">
        <p14:creationId xmlns:p14="http://schemas.microsoft.com/office/powerpoint/2010/main" val="1640203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965D-2E72-424B-B948-C59A95DF1839}"/>
              </a:ext>
            </a:extLst>
          </p:cNvPr>
          <p:cNvSpPr>
            <a:spLocks noGrp="1"/>
          </p:cNvSpPr>
          <p:nvPr>
            <p:ph type="title"/>
          </p:nvPr>
        </p:nvSpPr>
        <p:spPr/>
        <p:txBody>
          <a:bodyPr/>
          <a:lstStyle/>
          <a:p>
            <a:r>
              <a:rPr lang="en-IN" dirty="0"/>
              <a:t>Stop Cyberbullying</a:t>
            </a:r>
          </a:p>
        </p:txBody>
      </p:sp>
      <p:graphicFrame>
        <p:nvGraphicFramePr>
          <p:cNvPr id="7" name="Content Placeholder 2">
            <a:extLst>
              <a:ext uri="{FF2B5EF4-FFF2-40B4-BE49-F238E27FC236}">
                <a16:creationId xmlns:a16="http://schemas.microsoft.com/office/drawing/2014/main" id="{227C0C97-E703-4FB8-A068-57C41D4244D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Text&#10;&#10;Description automatically generated">
            <a:extLst>
              <a:ext uri="{FF2B5EF4-FFF2-40B4-BE49-F238E27FC236}">
                <a16:creationId xmlns:a16="http://schemas.microsoft.com/office/drawing/2014/main" id="{FC89BD96-9042-4904-98AE-F20F1F5625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5837" y="2552700"/>
            <a:ext cx="2600325" cy="1752600"/>
          </a:xfrm>
          <a:prstGeom prst="rect">
            <a:avLst/>
          </a:prstGeom>
        </p:spPr>
      </p:pic>
    </p:spTree>
    <p:extLst>
      <p:ext uri="{BB962C8B-B14F-4D97-AF65-F5344CB8AC3E}">
        <p14:creationId xmlns:p14="http://schemas.microsoft.com/office/powerpoint/2010/main" val="88449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4B37-C311-4B18-B2DC-FB7C188A07EC}"/>
              </a:ext>
            </a:extLst>
          </p:cNvPr>
          <p:cNvSpPr>
            <a:spLocks noGrp="1"/>
          </p:cNvSpPr>
          <p:nvPr>
            <p:ph type="title"/>
          </p:nvPr>
        </p:nvSpPr>
        <p:spPr>
          <a:xfrm>
            <a:off x="648929" y="629266"/>
            <a:ext cx="3505495" cy="1622321"/>
          </a:xfrm>
        </p:spPr>
        <p:txBody>
          <a:bodyPr>
            <a:normAutofit/>
          </a:bodyPr>
          <a:lstStyle/>
          <a:p>
            <a:r>
              <a:rPr lang="en-IN" dirty="0"/>
              <a:t>What is Cyberbullying?</a:t>
            </a:r>
          </a:p>
        </p:txBody>
      </p:sp>
      <p:sp>
        <p:nvSpPr>
          <p:cNvPr id="3" name="Content Placeholder 2">
            <a:extLst>
              <a:ext uri="{FF2B5EF4-FFF2-40B4-BE49-F238E27FC236}">
                <a16:creationId xmlns:a16="http://schemas.microsoft.com/office/drawing/2014/main" id="{3AFEA6E2-89F4-48B2-BD4B-71F2E160CD58}"/>
              </a:ext>
            </a:extLst>
          </p:cNvPr>
          <p:cNvSpPr>
            <a:spLocks noGrp="1"/>
          </p:cNvSpPr>
          <p:nvPr>
            <p:ph idx="1"/>
          </p:nvPr>
        </p:nvSpPr>
        <p:spPr>
          <a:xfrm>
            <a:off x="648931" y="2438400"/>
            <a:ext cx="3505494" cy="3785419"/>
          </a:xfrm>
        </p:spPr>
        <p:txBody>
          <a:bodyPr>
            <a:normAutofit/>
          </a:bodyPr>
          <a:lstStyle/>
          <a:p>
            <a:pPr marL="0" indent="0">
              <a:buNone/>
            </a:pPr>
            <a:r>
              <a:rPr lang="en-IN" sz="2000"/>
              <a:t>Cyberbullying is electronic bullying . Instead of people bullying others in person they’re doing it online.</a:t>
            </a:r>
          </a:p>
        </p:txBody>
      </p:sp>
      <p:sp>
        <p:nvSpPr>
          <p:cNvPr id="33" name="Rectangle 2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2F91FCCE-1D0F-4F31-8DB4-A545419AE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8491" y="807593"/>
            <a:ext cx="5174073" cy="5239568"/>
          </a:xfrm>
          <a:prstGeom prst="rect">
            <a:avLst/>
          </a:prstGeom>
          <a:effectLst/>
        </p:spPr>
      </p:pic>
    </p:spTree>
    <p:extLst>
      <p:ext uri="{BB962C8B-B14F-4D97-AF65-F5344CB8AC3E}">
        <p14:creationId xmlns:p14="http://schemas.microsoft.com/office/powerpoint/2010/main" val="318305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513F69C-3D6D-4E72-9289-5BC3584D6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F0EC69-3983-415F-B1EC-7FCA677C79E4}"/>
              </a:ext>
            </a:extLst>
          </p:cNvPr>
          <p:cNvSpPr>
            <a:spLocks noGrp="1"/>
          </p:cNvSpPr>
          <p:nvPr>
            <p:ph type="title"/>
          </p:nvPr>
        </p:nvSpPr>
        <p:spPr>
          <a:xfrm>
            <a:off x="7527223" y="557189"/>
            <a:ext cx="3826577" cy="1671566"/>
          </a:xfrm>
        </p:spPr>
        <p:txBody>
          <a:bodyPr>
            <a:normAutofit/>
          </a:bodyPr>
          <a:lstStyle/>
          <a:p>
            <a:r>
              <a:rPr lang="en-IN" sz="3700"/>
              <a:t>Where can Cyberbullying take place?</a:t>
            </a:r>
          </a:p>
        </p:txBody>
      </p:sp>
      <p:pic>
        <p:nvPicPr>
          <p:cNvPr id="7" name="Picture 6" descr="A white cross on a blue background&#10;&#10;Description automatically generated with medium confidence">
            <a:extLst>
              <a:ext uri="{FF2B5EF4-FFF2-40B4-BE49-F238E27FC236}">
                <a16:creationId xmlns:a16="http://schemas.microsoft.com/office/drawing/2014/main" id="{74854CE1-D61B-4568-BF76-6EF5CC413299}"/>
              </a:ext>
            </a:extLst>
          </p:cNvPr>
          <p:cNvPicPr>
            <a:picLocks noChangeAspect="1"/>
          </p:cNvPicPr>
          <p:nvPr/>
        </p:nvPicPr>
        <p:blipFill rotWithShape="1">
          <a:blip r:embed="rId2">
            <a:extLst>
              <a:ext uri="{28A0092B-C50C-407E-A947-70E740481C1C}">
                <a14:useLocalDpi xmlns:a14="http://schemas.microsoft.com/office/drawing/2010/main" val="0"/>
              </a:ext>
            </a:extLst>
          </a:blip>
          <a:srcRect l="24839" r="24845" b="1"/>
          <a:stretch/>
        </p:blipFill>
        <p:spPr>
          <a:xfrm>
            <a:off x="20" y="-1"/>
            <a:ext cx="3997732" cy="4469126"/>
          </a:xfrm>
          <a:prstGeom prst="rect">
            <a:avLst/>
          </a:prstGeom>
        </p:spPr>
      </p:pic>
      <p:pic>
        <p:nvPicPr>
          <p:cNvPr id="15" name="Picture 14" descr="Text&#10;&#10;Description automatically generated">
            <a:extLst>
              <a:ext uri="{FF2B5EF4-FFF2-40B4-BE49-F238E27FC236}">
                <a16:creationId xmlns:a16="http://schemas.microsoft.com/office/drawing/2014/main" id="{BF4353D3-BBF3-4EF3-8B8A-9CBF94C35796}"/>
              </a:ext>
            </a:extLst>
          </p:cNvPr>
          <p:cNvPicPr>
            <a:picLocks noChangeAspect="1"/>
          </p:cNvPicPr>
          <p:nvPr/>
        </p:nvPicPr>
        <p:blipFill rotWithShape="1">
          <a:blip r:embed="rId3">
            <a:extLst>
              <a:ext uri="{28A0092B-C50C-407E-A947-70E740481C1C}">
                <a14:useLocalDpi xmlns:a14="http://schemas.microsoft.com/office/drawing/2010/main" val="0"/>
              </a:ext>
            </a:extLst>
          </a:blip>
          <a:srcRect l="15036" r="8475" b="1"/>
          <a:stretch/>
        </p:blipFill>
        <p:spPr>
          <a:xfrm>
            <a:off x="4184069" y="-2"/>
            <a:ext cx="3027239" cy="2226220"/>
          </a:xfrm>
          <a:prstGeom prst="rect">
            <a:avLst/>
          </a:prstGeom>
        </p:spPr>
      </p:pic>
      <p:pic>
        <p:nvPicPr>
          <p:cNvPr id="9" name="Picture 8" descr="Logo, company name&#10;&#10;Description automatically generated">
            <a:extLst>
              <a:ext uri="{FF2B5EF4-FFF2-40B4-BE49-F238E27FC236}">
                <a16:creationId xmlns:a16="http://schemas.microsoft.com/office/drawing/2014/main" id="{476967D3-7E3D-459A-8A83-9040042D2966}"/>
              </a:ext>
            </a:extLst>
          </p:cNvPr>
          <p:cNvPicPr>
            <a:picLocks noChangeAspect="1"/>
          </p:cNvPicPr>
          <p:nvPr/>
        </p:nvPicPr>
        <p:blipFill rotWithShape="1">
          <a:blip r:embed="rId4">
            <a:extLst>
              <a:ext uri="{28A0092B-C50C-407E-A947-70E740481C1C}">
                <a14:useLocalDpi xmlns:a14="http://schemas.microsoft.com/office/drawing/2010/main" val="0"/>
              </a:ext>
            </a:extLst>
          </a:blip>
          <a:srcRect t="4895" r="-1" b="1977"/>
          <a:stretch/>
        </p:blipFill>
        <p:spPr>
          <a:xfrm>
            <a:off x="4184069" y="2406570"/>
            <a:ext cx="3027239" cy="2050948"/>
          </a:xfrm>
          <a:prstGeom prst="rect">
            <a:avLst/>
          </a:prstGeom>
        </p:spPr>
      </p:pic>
      <p:pic>
        <p:nvPicPr>
          <p:cNvPr id="5" name="Picture 4" descr="Icon&#10;&#10;Description automatically generated">
            <a:extLst>
              <a:ext uri="{FF2B5EF4-FFF2-40B4-BE49-F238E27FC236}">
                <a16:creationId xmlns:a16="http://schemas.microsoft.com/office/drawing/2014/main" id="{CC536F1D-DD4E-4A46-84A2-6D504EED6D30}"/>
              </a:ext>
            </a:extLst>
          </p:cNvPr>
          <p:cNvPicPr>
            <a:picLocks noChangeAspect="1"/>
          </p:cNvPicPr>
          <p:nvPr/>
        </p:nvPicPr>
        <p:blipFill rotWithShape="1">
          <a:blip r:embed="rId5">
            <a:extLst>
              <a:ext uri="{28A0092B-C50C-407E-A947-70E740481C1C}">
                <a14:useLocalDpi xmlns:a14="http://schemas.microsoft.com/office/drawing/2010/main" val="0"/>
              </a:ext>
            </a:extLst>
          </a:blip>
          <a:srcRect t="13719" r="-3" b="12244"/>
          <a:stretch/>
        </p:blipFill>
        <p:spPr>
          <a:xfrm>
            <a:off x="-3717" y="4638290"/>
            <a:ext cx="3020892" cy="221971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A1DDCE71-B2BA-40AB-B3D3-A2493590F1CF}"/>
              </a:ext>
            </a:extLst>
          </p:cNvPr>
          <p:cNvPicPr>
            <a:picLocks noChangeAspect="1"/>
          </p:cNvPicPr>
          <p:nvPr/>
        </p:nvPicPr>
        <p:blipFill rotWithShape="1">
          <a:blip r:embed="rId6">
            <a:extLst>
              <a:ext uri="{28A0092B-C50C-407E-A947-70E740481C1C}">
                <a14:useLocalDpi xmlns:a14="http://schemas.microsoft.com/office/drawing/2010/main" val="0"/>
              </a:ext>
            </a:extLst>
          </a:blip>
          <a:srcRect t="4288" r="3" b="16925"/>
          <a:stretch/>
        </p:blipFill>
        <p:spPr>
          <a:xfrm>
            <a:off x="3184628" y="4629236"/>
            <a:ext cx="4026679" cy="2228764"/>
          </a:xfrm>
          <a:prstGeom prst="rect">
            <a:avLst/>
          </a:prstGeom>
        </p:spPr>
      </p:pic>
      <p:sp>
        <p:nvSpPr>
          <p:cNvPr id="3" name="Content Placeholder 2">
            <a:extLst>
              <a:ext uri="{FF2B5EF4-FFF2-40B4-BE49-F238E27FC236}">
                <a16:creationId xmlns:a16="http://schemas.microsoft.com/office/drawing/2014/main" id="{CEBD7E7A-D275-4115-95AA-43A05A47312D}"/>
              </a:ext>
            </a:extLst>
          </p:cNvPr>
          <p:cNvSpPr>
            <a:spLocks noGrp="1"/>
          </p:cNvSpPr>
          <p:nvPr>
            <p:ph idx="1"/>
          </p:nvPr>
        </p:nvSpPr>
        <p:spPr>
          <a:xfrm>
            <a:off x="7527223" y="2400475"/>
            <a:ext cx="3826578" cy="3776488"/>
          </a:xfrm>
        </p:spPr>
        <p:txBody>
          <a:bodyPr>
            <a:normAutofit/>
          </a:bodyPr>
          <a:lstStyle/>
          <a:p>
            <a:r>
              <a:rPr lang="en-IN" sz="2000"/>
              <a:t>It can take place anywhere that involves an electronic device and internet . The people doing the bullying can use- their phones or computers on websites like .</a:t>
            </a:r>
          </a:p>
          <a:p>
            <a:r>
              <a:rPr lang="en-IN" sz="2000"/>
              <a:t>Facebook</a:t>
            </a:r>
          </a:p>
          <a:p>
            <a:r>
              <a:rPr lang="en-IN" sz="2000"/>
              <a:t>Instagram</a:t>
            </a:r>
          </a:p>
          <a:p>
            <a:r>
              <a:rPr lang="en-IN" sz="2000"/>
              <a:t>Twitter</a:t>
            </a:r>
          </a:p>
          <a:p>
            <a:r>
              <a:rPr lang="en-IN" sz="2000"/>
              <a:t>Myspace</a:t>
            </a:r>
          </a:p>
          <a:p>
            <a:r>
              <a:rPr lang="en-IN" sz="2000"/>
              <a:t>Any kind of online games</a:t>
            </a:r>
          </a:p>
        </p:txBody>
      </p:sp>
    </p:spTree>
    <p:extLst>
      <p:ext uri="{BB962C8B-B14F-4D97-AF65-F5344CB8AC3E}">
        <p14:creationId xmlns:p14="http://schemas.microsoft.com/office/powerpoint/2010/main" val="417030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with low confidence">
            <a:extLst>
              <a:ext uri="{FF2B5EF4-FFF2-40B4-BE49-F238E27FC236}">
                <a16:creationId xmlns:a16="http://schemas.microsoft.com/office/drawing/2014/main" id="{ED882BEF-BF64-4C2B-9483-1030E7E1AAD1}"/>
              </a:ext>
            </a:extLst>
          </p:cNvPr>
          <p:cNvPicPr>
            <a:picLocks noChangeAspect="1"/>
          </p:cNvPicPr>
          <p:nvPr/>
        </p:nvPicPr>
        <p:blipFill rotWithShape="1">
          <a:blip r:embed="rId2">
            <a:extLst>
              <a:ext uri="{28A0092B-C50C-407E-A947-70E740481C1C}">
                <a14:useLocalDpi xmlns:a14="http://schemas.microsoft.com/office/drawing/2010/main" val="0"/>
              </a:ext>
            </a:extLst>
          </a:blip>
          <a:srcRect r="533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00580-6C1A-488A-BE03-CD4C783A1DC9}"/>
              </a:ext>
            </a:extLst>
          </p:cNvPr>
          <p:cNvSpPr>
            <a:spLocks noGrp="1"/>
          </p:cNvSpPr>
          <p:nvPr>
            <p:ph type="title"/>
          </p:nvPr>
        </p:nvSpPr>
        <p:spPr>
          <a:xfrm>
            <a:off x="594804" y="640263"/>
            <a:ext cx="6619811" cy="1344975"/>
          </a:xfrm>
        </p:spPr>
        <p:txBody>
          <a:bodyPr>
            <a:normAutofit/>
          </a:bodyPr>
          <a:lstStyle/>
          <a:p>
            <a:r>
              <a:rPr lang="en-IN" sz="4000"/>
              <a:t>Case Study</a:t>
            </a:r>
          </a:p>
        </p:txBody>
      </p:sp>
      <p:sp>
        <p:nvSpPr>
          <p:cNvPr id="3" name="Content Placeholder 2">
            <a:extLst>
              <a:ext uri="{FF2B5EF4-FFF2-40B4-BE49-F238E27FC236}">
                <a16:creationId xmlns:a16="http://schemas.microsoft.com/office/drawing/2014/main" id="{8239BD11-3DDB-44FF-AA06-0E10C1B79DBC}"/>
              </a:ext>
            </a:extLst>
          </p:cNvPr>
          <p:cNvSpPr>
            <a:spLocks noGrp="1"/>
          </p:cNvSpPr>
          <p:nvPr>
            <p:ph idx="1"/>
          </p:nvPr>
        </p:nvSpPr>
        <p:spPr>
          <a:xfrm>
            <a:off x="594109" y="2121763"/>
            <a:ext cx="6620505" cy="3773010"/>
          </a:xfrm>
        </p:spPr>
        <p:txBody>
          <a:bodyPr>
            <a:normAutofit/>
          </a:bodyPr>
          <a:lstStyle/>
          <a:p>
            <a:r>
              <a:rPr lang="en-IN" sz="1500"/>
              <a:t>So this is the case study about Amanda tord, she was a teenager who committed suicide because of cyberbullying .So there is the site  called Myspace and Amanda met a person on Myspace ,they became good friends and a person ended up asking Amanda for obscene picture of herself and Amanda without thinking ofcourse send the pictures .This person then decided to make those pictures viral which let a great deal of humiliation for Amanda in her school as well , so she decided to change school twice and that guy somehow manage to do in her reputation in those schools as well . Really disheartened by whatevers is happening , Amanda decided to stay at home though when she did get out of the house there was a last group of people waiting their and then they decided to push her in a ditch. This let to some mental stress for her so she decided to make her youtube video where using flashcart she described how she has been bullied and she fails which she uploaded this video got about 80 million hits and within a next 20 to 27 minutes and Amanda committed a suicide using a rope.</a:t>
            </a:r>
          </a:p>
        </p:txBody>
      </p:sp>
    </p:spTree>
    <p:extLst>
      <p:ext uri="{BB962C8B-B14F-4D97-AF65-F5344CB8AC3E}">
        <p14:creationId xmlns:p14="http://schemas.microsoft.com/office/powerpoint/2010/main" val="253879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587F0-8BB7-4DBE-881A-7FB5C073636C}"/>
              </a:ext>
            </a:extLst>
          </p:cNvPr>
          <p:cNvSpPr>
            <a:spLocks noGrp="1"/>
          </p:cNvSpPr>
          <p:nvPr>
            <p:ph type="title"/>
          </p:nvPr>
        </p:nvSpPr>
        <p:spPr>
          <a:xfrm>
            <a:off x="833002" y="448253"/>
            <a:ext cx="10520702" cy="1325563"/>
          </a:xfrm>
        </p:spPr>
        <p:txBody>
          <a:bodyPr>
            <a:normAutofit/>
          </a:bodyPr>
          <a:lstStyle/>
          <a:p>
            <a:r>
              <a:rPr lang="en-IN"/>
              <a:t>Effects of Cyberbullying</a:t>
            </a:r>
          </a:p>
        </p:txBody>
      </p:sp>
      <p:sp>
        <p:nvSpPr>
          <p:cNvPr id="3" name="Content Placeholder 2">
            <a:extLst>
              <a:ext uri="{FF2B5EF4-FFF2-40B4-BE49-F238E27FC236}">
                <a16:creationId xmlns:a16="http://schemas.microsoft.com/office/drawing/2014/main" id="{7CB9496B-6984-48CE-A910-16B2729945C3}"/>
              </a:ext>
            </a:extLst>
          </p:cNvPr>
          <p:cNvSpPr>
            <a:spLocks noGrp="1"/>
          </p:cNvSpPr>
          <p:nvPr>
            <p:ph idx="1"/>
          </p:nvPr>
        </p:nvSpPr>
        <p:spPr>
          <a:xfrm>
            <a:off x="838200" y="2191807"/>
            <a:ext cx="4936067" cy="3985155"/>
          </a:xfrm>
        </p:spPr>
        <p:txBody>
          <a:bodyPr>
            <a:normAutofit/>
          </a:bodyPr>
          <a:lstStyle/>
          <a:p>
            <a:pPr marL="0" indent="0">
              <a:buNone/>
            </a:pPr>
            <a:r>
              <a:rPr lang="en-IN" sz="1600"/>
              <a:t>Some major effects of cyberbullying that can occur often are :-</a:t>
            </a:r>
          </a:p>
          <a:p>
            <a:r>
              <a:rPr lang="en-IN" sz="1600"/>
              <a:t>Anxiety</a:t>
            </a:r>
          </a:p>
          <a:p>
            <a:r>
              <a:rPr lang="en-IN" sz="1600"/>
              <a:t>Depression</a:t>
            </a:r>
          </a:p>
          <a:p>
            <a:r>
              <a:rPr lang="en-IN" sz="1600"/>
              <a:t>Loneliness</a:t>
            </a:r>
          </a:p>
          <a:p>
            <a:r>
              <a:rPr lang="en-IN" sz="1600"/>
              <a:t>Unhappiness</a:t>
            </a:r>
          </a:p>
          <a:p>
            <a:r>
              <a:rPr lang="en-IN" sz="1600"/>
              <a:t>Poor sleep</a:t>
            </a:r>
          </a:p>
          <a:p>
            <a:pPr marL="0" indent="0">
              <a:buNone/>
            </a:pPr>
            <a:r>
              <a:rPr lang="en-IN" sz="1600"/>
              <a:t>In really bad cases some are lead to killing themselves because they feel worthless when people tell them they are.</a:t>
            </a:r>
          </a:p>
          <a:p>
            <a:pPr marL="0" indent="0">
              <a:buNone/>
            </a:pPr>
            <a:endParaRPr lang="en-IN" sz="1600"/>
          </a:p>
          <a:p>
            <a:pPr marL="0" indent="0">
              <a:buNone/>
            </a:pPr>
            <a:r>
              <a:rPr lang="en-IN" sz="1600"/>
              <a:t>Most of the times when its happening the child feels they need to hide, or conceal the problem.</a:t>
            </a:r>
          </a:p>
          <a:p>
            <a:endParaRPr lang="en-IN" sz="1600"/>
          </a:p>
        </p:txBody>
      </p:sp>
      <p:pic>
        <p:nvPicPr>
          <p:cNvPr id="5" name="Picture 4" descr="Diagram, text&#10;&#10;Description automatically generated">
            <a:extLst>
              <a:ext uri="{FF2B5EF4-FFF2-40B4-BE49-F238E27FC236}">
                <a16:creationId xmlns:a16="http://schemas.microsoft.com/office/drawing/2014/main" id="{D26299D3-DB84-40DF-9952-356BC1A16BC6}"/>
              </a:ext>
            </a:extLst>
          </p:cNvPr>
          <p:cNvPicPr>
            <a:picLocks noChangeAspect="1"/>
          </p:cNvPicPr>
          <p:nvPr/>
        </p:nvPicPr>
        <p:blipFill rotWithShape="1">
          <a:blip r:embed="rId2">
            <a:extLst>
              <a:ext uri="{28A0092B-C50C-407E-A947-70E740481C1C}">
                <a14:useLocalDpi xmlns:a14="http://schemas.microsoft.com/office/drawing/2010/main" val="0"/>
              </a:ext>
            </a:extLst>
          </a:blip>
          <a:srcRect l="3746" r="1" b="1"/>
          <a:stretch/>
        </p:blipFill>
        <p:spPr>
          <a:xfrm>
            <a:off x="6417734" y="2265244"/>
            <a:ext cx="4935970" cy="3838282"/>
          </a:xfrm>
          <a:prstGeom prst="rect">
            <a:avLst/>
          </a:prstGeom>
        </p:spPr>
      </p:pic>
    </p:spTree>
    <p:extLst>
      <p:ext uri="{BB962C8B-B14F-4D97-AF65-F5344CB8AC3E}">
        <p14:creationId xmlns:p14="http://schemas.microsoft.com/office/powerpoint/2010/main" val="308261782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8D4B0-0B79-4762-A5C6-6B9AA04F2488}"/>
              </a:ext>
            </a:extLst>
          </p:cNvPr>
          <p:cNvSpPr>
            <a:spLocks noGrp="1"/>
          </p:cNvSpPr>
          <p:nvPr>
            <p:ph type="title"/>
          </p:nvPr>
        </p:nvSpPr>
        <p:spPr>
          <a:xfrm>
            <a:off x="947446" y="1053711"/>
            <a:ext cx="4933490" cy="1424446"/>
          </a:xfrm>
        </p:spPr>
        <p:txBody>
          <a:bodyPr>
            <a:normAutofit/>
          </a:bodyPr>
          <a:lstStyle/>
          <a:p>
            <a:r>
              <a:rPr lang="en-IN" sz="4000">
                <a:solidFill>
                  <a:srgbClr val="FFFFFF"/>
                </a:solidFill>
              </a:rPr>
              <a:t>Cyber Statistics</a:t>
            </a:r>
          </a:p>
        </p:txBody>
      </p:sp>
      <p:cxnSp>
        <p:nvCxnSpPr>
          <p:cNvPr id="71" name="Straight Connector 7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8113FD-5990-4596-B404-14AF7E594A60}"/>
              </a:ext>
            </a:extLst>
          </p:cNvPr>
          <p:cNvSpPr>
            <a:spLocks noGrp="1"/>
          </p:cNvSpPr>
          <p:nvPr>
            <p:ph idx="1"/>
          </p:nvPr>
        </p:nvSpPr>
        <p:spPr>
          <a:xfrm>
            <a:off x="947447" y="2799889"/>
            <a:ext cx="4933490" cy="2987543"/>
          </a:xfrm>
        </p:spPr>
        <p:txBody>
          <a:bodyPr anchor="t">
            <a:normAutofit/>
          </a:bodyPr>
          <a:lstStyle/>
          <a:p>
            <a:pPr marL="0" indent="0">
              <a:buNone/>
            </a:pPr>
            <a:r>
              <a:rPr lang="en-IN" sz="1700">
                <a:solidFill>
                  <a:srgbClr val="FFFFFF"/>
                </a:solidFill>
              </a:rPr>
              <a:t>These facts might be shocking to you and can be very very depressing,</a:t>
            </a:r>
          </a:p>
          <a:p>
            <a:r>
              <a:rPr lang="en-IN" sz="1700">
                <a:solidFill>
                  <a:srgbClr val="FFFFFF"/>
                </a:solidFill>
              </a:rPr>
              <a:t>In india ,the survey indicated that 22% of children reported mean or unfriendly treatment , 29% were made fun of or teased and 25% were called mean names.</a:t>
            </a:r>
          </a:p>
          <a:p>
            <a:r>
              <a:rPr lang="en-IN" sz="1700">
                <a:solidFill>
                  <a:srgbClr val="FFFFFF"/>
                </a:solidFill>
              </a:rPr>
              <a:t>The survey also found that 70% of children said that they know a lot or something about online bullying , while 79% were very or something worried about the phenomenon 77% reported being bullied online- or offline</a:t>
            </a:r>
          </a:p>
        </p:txBody>
      </p:sp>
      <p:pic>
        <p:nvPicPr>
          <p:cNvPr id="5" name="Picture 4" descr="Chart, bar chart&#10;&#10;Description automatically generated">
            <a:extLst>
              <a:ext uri="{FF2B5EF4-FFF2-40B4-BE49-F238E27FC236}">
                <a16:creationId xmlns:a16="http://schemas.microsoft.com/office/drawing/2014/main" id="{4B962299-2006-461C-A886-E92B22E208F9}"/>
              </a:ext>
            </a:extLst>
          </p:cNvPr>
          <p:cNvPicPr>
            <a:picLocks noChangeAspect="1"/>
          </p:cNvPicPr>
          <p:nvPr/>
        </p:nvPicPr>
        <p:blipFill rotWithShape="1">
          <a:blip r:embed="rId2">
            <a:extLst>
              <a:ext uri="{28A0092B-C50C-407E-A947-70E740481C1C}">
                <a14:useLocalDpi xmlns:a14="http://schemas.microsoft.com/office/drawing/2010/main" val="0"/>
              </a:ext>
            </a:extLst>
          </a:blip>
          <a:srcRect t="28622" r="-2" b="-2"/>
          <a:stretch/>
        </p:blipFill>
        <p:spPr>
          <a:xfrm>
            <a:off x="6835674" y="715663"/>
            <a:ext cx="4855464" cy="2235417"/>
          </a:xfrm>
          <a:prstGeom prst="rect">
            <a:avLst/>
          </a:prstGeom>
        </p:spPr>
      </p:pic>
      <p:pic>
        <p:nvPicPr>
          <p:cNvPr id="13" name="Picture 12" descr="Chart, bar chart&#10;&#10;Description automatically generated">
            <a:extLst>
              <a:ext uri="{FF2B5EF4-FFF2-40B4-BE49-F238E27FC236}">
                <a16:creationId xmlns:a16="http://schemas.microsoft.com/office/drawing/2014/main" id="{2D9721C6-28E3-45F4-94D5-36A663C43338}"/>
              </a:ext>
            </a:extLst>
          </p:cNvPr>
          <p:cNvPicPr>
            <a:picLocks noChangeAspect="1"/>
          </p:cNvPicPr>
          <p:nvPr/>
        </p:nvPicPr>
        <p:blipFill rotWithShape="1">
          <a:blip r:embed="rId3">
            <a:extLst>
              <a:ext uri="{28A0092B-C50C-407E-A947-70E740481C1C}">
                <a14:useLocalDpi xmlns:a14="http://schemas.microsoft.com/office/drawing/2010/main" val="0"/>
              </a:ext>
            </a:extLst>
          </a:blip>
          <a:srcRect t="25140" r="-2" b="-2"/>
          <a:stretch/>
        </p:blipFill>
        <p:spPr>
          <a:xfrm>
            <a:off x="6835673" y="3934351"/>
            <a:ext cx="4855464" cy="2235417"/>
          </a:xfrm>
          <a:prstGeom prst="rect">
            <a:avLst/>
          </a:prstGeom>
        </p:spPr>
      </p:pic>
    </p:spTree>
    <p:extLst>
      <p:ext uri="{BB962C8B-B14F-4D97-AF65-F5344CB8AC3E}">
        <p14:creationId xmlns:p14="http://schemas.microsoft.com/office/powerpoint/2010/main" val="309001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DC14B3F1-8CC5-4623-94B0-4445E377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B096D442-2A74-4323-A464-51EABC162CD4}"/>
              </a:ext>
            </a:extLst>
          </p:cNvPr>
          <p:cNvSpPr>
            <a:spLocks noGrp="1"/>
          </p:cNvSpPr>
          <p:nvPr>
            <p:ph type="title"/>
          </p:nvPr>
        </p:nvSpPr>
        <p:spPr>
          <a:xfrm>
            <a:off x="841248" y="365124"/>
            <a:ext cx="4929556" cy="2057400"/>
          </a:xfrm>
        </p:spPr>
        <p:txBody>
          <a:bodyPr anchor="b">
            <a:normAutofit/>
          </a:bodyPr>
          <a:lstStyle/>
          <a:p>
            <a:r>
              <a:rPr lang="en-IN" sz="4000"/>
              <a:t>How to Report</a:t>
            </a:r>
          </a:p>
        </p:txBody>
      </p:sp>
      <p:graphicFrame>
        <p:nvGraphicFramePr>
          <p:cNvPr id="23" name="Content Placeholder 2">
            <a:extLst>
              <a:ext uri="{FF2B5EF4-FFF2-40B4-BE49-F238E27FC236}">
                <a16:creationId xmlns:a16="http://schemas.microsoft.com/office/drawing/2014/main" id="{7B1F03B5-DBFE-4704-BBE4-50BAC3BB2D1D}"/>
              </a:ext>
            </a:extLst>
          </p:cNvPr>
          <p:cNvGraphicFramePr>
            <a:graphicFrameLocks noGrp="1"/>
          </p:cNvGraphicFramePr>
          <p:nvPr>
            <p:ph idx="1"/>
          </p:nvPr>
        </p:nvGraphicFramePr>
        <p:xfrm>
          <a:off x="841248" y="2624962"/>
          <a:ext cx="4929556" cy="3538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Straight Connector 17">
            <a:extLst>
              <a:ext uri="{FF2B5EF4-FFF2-40B4-BE49-F238E27FC236}">
                <a16:creationId xmlns:a16="http://schemas.microsoft.com/office/drawing/2014/main" id="{B8EC0F70-6AFD-45BE-8F70-52888FC304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19763"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10;&#10;Description automatically generated">
            <a:extLst>
              <a:ext uri="{FF2B5EF4-FFF2-40B4-BE49-F238E27FC236}">
                <a16:creationId xmlns:a16="http://schemas.microsoft.com/office/drawing/2014/main" id="{81A6F30D-C786-43F4-9168-764BEC6B982F}"/>
              </a:ext>
            </a:extLst>
          </p:cNvPr>
          <p:cNvPicPr>
            <a:picLocks noChangeAspect="1"/>
          </p:cNvPicPr>
          <p:nvPr/>
        </p:nvPicPr>
        <p:blipFill rotWithShape="1">
          <a:blip r:embed="rId7">
            <a:extLst>
              <a:ext uri="{28A0092B-C50C-407E-A947-70E740481C1C}">
                <a14:useLocalDpi xmlns:a14="http://schemas.microsoft.com/office/drawing/2010/main" val="0"/>
              </a:ext>
            </a:extLst>
          </a:blip>
          <a:srcRect r="1155" b="-1"/>
          <a:stretch/>
        </p:blipFill>
        <p:spPr>
          <a:xfrm>
            <a:off x="6818278" y="343454"/>
            <a:ext cx="4853685" cy="2934000"/>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986D515C-4F2A-4F81-8175-3A4B3A488288}"/>
              </a:ext>
            </a:extLst>
          </p:cNvPr>
          <p:cNvPicPr>
            <a:picLocks noChangeAspect="1"/>
          </p:cNvPicPr>
          <p:nvPr/>
        </p:nvPicPr>
        <p:blipFill rotWithShape="1">
          <a:blip r:embed="rId8">
            <a:extLst>
              <a:ext uri="{28A0092B-C50C-407E-A947-70E740481C1C}">
                <a14:useLocalDpi xmlns:a14="http://schemas.microsoft.com/office/drawing/2010/main" val="0"/>
              </a:ext>
            </a:extLst>
          </a:blip>
          <a:srcRect l="834" r="-2" b="-2"/>
          <a:stretch/>
        </p:blipFill>
        <p:spPr>
          <a:xfrm>
            <a:off x="6818278" y="3597883"/>
            <a:ext cx="4853685" cy="2936699"/>
          </a:xfrm>
          <a:prstGeom prst="rect">
            <a:avLst/>
          </a:prstGeom>
        </p:spPr>
      </p:pic>
    </p:spTree>
    <p:extLst>
      <p:ext uri="{BB962C8B-B14F-4D97-AF65-F5344CB8AC3E}">
        <p14:creationId xmlns:p14="http://schemas.microsoft.com/office/powerpoint/2010/main" val="38928914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93775" y="478232"/>
            <a:ext cx="5809306"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292B0-FA57-437C-85D8-10D2388F1F25}"/>
              </a:ext>
            </a:extLst>
          </p:cNvPr>
          <p:cNvSpPr>
            <a:spLocks noGrp="1"/>
          </p:cNvSpPr>
          <p:nvPr>
            <p:ph type="title"/>
          </p:nvPr>
        </p:nvSpPr>
        <p:spPr>
          <a:xfrm>
            <a:off x="947446" y="1053711"/>
            <a:ext cx="4933490" cy="1424446"/>
          </a:xfrm>
        </p:spPr>
        <p:txBody>
          <a:bodyPr>
            <a:normAutofit/>
          </a:bodyPr>
          <a:lstStyle/>
          <a:p>
            <a:r>
              <a:rPr lang="en-IN" sz="4000">
                <a:solidFill>
                  <a:srgbClr val="FFFFFF"/>
                </a:solidFill>
              </a:rPr>
              <a:t>Cyber Bullying Facts</a:t>
            </a:r>
          </a:p>
        </p:txBody>
      </p:sp>
      <p:cxnSp>
        <p:nvCxnSpPr>
          <p:cNvPr id="21" name="Straight Connector 20">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9782" y="2639023"/>
            <a:ext cx="480060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9DBDF7-98C9-4C5F-80DE-E63388BD2B78}"/>
              </a:ext>
            </a:extLst>
          </p:cNvPr>
          <p:cNvSpPr>
            <a:spLocks noGrp="1"/>
          </p:cNvSpPr>
          <p:nvPr>
            <p:ph idx="1"/>
          </p:nvPr>
        </p:nvSpPr>
        <p:spPr>
          <a:xfrm>
            <a:off x="947447" y="2799889"/>
            <a:ext cx="4933490" cy="2987543"/>
          </a:xfrm>
        </p:spPr>
        <p:txBody>
          <a:bodyPr anchor="t">
            <a:normAutofit/>
          </a:bodyPr>
          <a:lstStyle/>
          <a:p>
            <a:r>
              <a:rPr lang="en-IN" sz="1700">
                <a:solidFill>
                  <a:srgbClr val="FFFFFF"/>
                </a:solidFill>
              </a:rPr>
              <a:t>Some people who do cyber bullying sometimes forward any message to bully another kid and it can hurt to many other people also.</a:t>
            </a:r>
          </a:p>
          <a:p>
            <a:endParaRPr lang="en-IN" sz="1700">
              <a:solidFill>
                <a:srgbClr val="FFFFFF"/>
              </a:solidFill>
            </a:endParaRPr>
          </a:p>
          <a:p>
            <a:r>
              <a:rPr lang="en-IN" sz="1700">
                <a:solidFill>
                  <a:srgbClr val="FFFFFF"/>
                </a:solidFill>
              </a:rPr>
              <a:t>Kids on the internet report some people as fake account , a page, or spam.</a:t>
            </a:r>
          </a:p>
          <a:p>
            <a:endParaRPr lang="en-IN" sz="1700">
              <a:solidFill>
                <a:srgbClr val="FFFFFF"/>
              </a:solidFill>
            </a:endParaRPr>
          </a:p>
          <a:p>
            <a:r>
              <a:rPr lang="en-IN" sz="1700">
                <a:solidFill>
                  <a:srgbClr val="FFFFFF"/>
                </a:solidFill>
              </a:rPr>
              <a:t>Between ages 9-16 years old can send hurtful and nasty comments or messages to other people.</a:t>
            </a:r>
          </a:p>
        </p:txBody>
      </p:sp>
      <p:pic>
        <p:nvPicPr>
          <p:cNvPr id="5" name="Picture 4" descr="Logo, company name&#10;&#10;Description automatically generated">
            <a:extLst>
              <a:ext uri="{FF2B5EF4-FFF2-40B4-BE49-F238E27FC236}">
                <a16:creationId xmlns:a16="http://schemas.microsoft.com/office/drawing/2014/main" id="{4D4DBE46-DA5D-4E34-92AA-794912E6B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3" y="4199319"/>
            <a:ext cx="4855464" cy="1705481"/>
          </a:xfrm>
          <a:prstGeom prst="rect">
            <a:avLst/>
          </a:prstGeom>
        </p:spPr>
      </p:pic>
    </p:spTree>
    <p:extLst>
      <p:ext uri="{BB962C8B-B14F-4D97-AF65-F5344CB8AC3E}">
        <p14:creationId xmlns:p14="http://schemas.microsoft.com/office/powerpoint/2010/main" val="28365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 whiteboard&#10;&#10;Description automatically generated">
            <a:extLst>
              <a:ext uri="{FF2B5EF4-FFF2-40B4-BE49-F238E27FC236}">
                <a16:creationId xmlns:a16="http://schemas.microsoft.com/office/drawing/2014/main" id="{47D97B58-A489-43F9-B29F-0D7C4F4BB448}"/>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8417" r="-2" b="5089"/>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2" name="Freeform: Shape 9">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Content Placeholder 2">
            <a:extLst>
              <a:ext uri="{FF2B5EF4-FFF2-40B4-BE49-F238E27FC236}">
                <a16:creationId xmlns:a16="http://schemas.microsoft.com/office/drawing/2014/main" id="{A7B12C3B-9B16-473F-9E3F-9C5CFB4049AF}"/>
              </a:ext>
            </a:extLst>
          </p:cNvPr>
          <p:cNvSpPr>
            <a:spLocks noGrp="1"/>
          </p:cNvSpPr>
          <p:nvPr>
            <p:ph idx="1"/>
          </p:nvPr>
        </p:nvSpPr>
        <p:spPr>
          <a:xfrm>
            <a:off x="5986272" y="3651047"/>
            <a:ext cx="5370576" cy="911117"/>
          </a:xfrm>
        </p:spPr>
        <p:txBody>
          <a:bodyPr vert="horz" lIns="91440" tIns="45720" rIns="91440" bIns="45720" rtlCol="0">
            <a:normAutofit/>
          </a:bodyPr>
          <a:lstStyle/>
          <a:p>
            <a:pPr marL="0" indent="0">
              <a:buNone/>
            </a:pPr>
            <a:r>
              <a:rPr lang="en-US" sz="2000">
                <a:solidFill>
                  <a:srgbClr val="FFFFFF"/>
                </a:solidFill>
              </a:rPr>
              <a:t>If you wouldn’t say it in person, why say it online?</a:t>
            </a:r>
          </a:p>
        </p:txBody>
      </p:sp>
      <p:sp>
        <p:nvSpPr>
          <p:cNvPr id="2" name="Title 1">
            <a:extLst>
              <a:ext uri="{FF2B5EF4-FFF2-40B4-BE49-F238E27FC236}">
                <a16:creationId xmlns:a16="http://schemas.microsoft.com/office/drawing/2014/main" id="{205E83AE-3A30-4A71-BE0E-4897D5F5F77A}"/>
              </a:ext>
            </a:extLst>
          </p:cNvPr>
          <p:cNvSpPr>
            <a:spLocks noGrp="1"/>
          </p:cNvSpPr>
          <p:nvPr>
            <p:ph type="title"/>
          </p:nvPr>
        </p:nvSpPr>
        <p:spPr>
          <a:xfrm>
            <a:off x="5673747" y="1408814"/>
            <a:ext cx="5683102" cy="2235277"/>
          </a:xfrm>
        </p:spPr>
        <p:txBody>
          <a:bodyPr vert="horz" lIns="91440" tIns="45720" rIns="91440" bIns="45720" rtlCol="0" anchor="b">
            <a:normAutofit/>
          </a:bodyPr>
          <a:lstStyle/>
          <a:p>
            <a:r>
              <a:rPr lang="en-US" sz="5400">
                <a:solidFill>
                  <a:srgbClr val="FFFFFF"/>
                </a:solidFill>
              </a:rPr>
              <a:t>Message</a:t>
            </a:r>
          </a:p>
        </p:txBody>
      </p:sp>
    </p:spTree>
    <p:extLst>
      <p:ext uri="{BB962C8B-B14F-4D97-AF65-F5344CB8AC3E}">
        <p14:creationId xmlns:p14="http://schemas.microsoft.com/office/powerpoint/2010/main" val="25347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610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vt:lpstr>
      <vt:lpstr>Calibri</vt:lpstr>
      <vt:lpstr>Calibri Light</vt:lpstr>
      <vt:lpstr>Tw Cen MT</vt:lpstr>
      <vt:lpstr>Office Theme</vt:lpstr>
      <vt:lpstr>Cyber Bullying </vt:lpstr>
      <vt:lpstr>What is Cyberbullying?</vt:lpstr>
      <vt:lpstr>Where can Cyberbullying take place?</vt:lpstr>
      <vt:lpstr>Case Study</vt:lpstr>
      <vt:lpstr>Effects of Cyberbullying</vt:lpstr>
      <vt:lpstr>Cyber Statistics</vt:lpstr>
      <vt:lpstr>How to Report</vt:lpstr>
      <vt:lpstr>Cyber Bullying Facts</vt:lpstr>
      <vt:lpstr>Message</vt:lpstr>
      <vt:lpstr>Stop Cyberbullying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c:title>
  <dc:creator>Rukasar, Ayana</dc:creator>
  <cp:lastModifiedBy>Rukasar, Ayana</cp:lastModifiedBy>
  <cp:revision>10</cp:revision>
  <dcterms:created xsi:type="dcterms:W3CDTF">2021-12-15T04:57:59Z</dcterms:created>
  <dcterms:modified xsi:type="dcterms:W3CDTF">2021-12-15T06:26:28Z</dcterms:modified>
</cp:coreProperties>
</file>