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72" r:id="rId5"/>
    <p:sldId id="259" r:id="rId6"/>
    <p:sldId id="273" r:id="rId7"/>
    <p:sldId id="267" r:id="rId8"/>
    <p:sldId id="274" r:id="rId9"/>
    <p:sldId id="276" r:id="rId10"/>
    <p:sldId id="275" r:id="rId11"/>
    <p:sldId id="260" r:id="rId12"/>
    <p:sldId id="261" r:id="rId13"/>
    <p:sldId id="262" r:id="rId14"/>
    <p:sldId id="264" r:id="rId15"/>
    <p:sldId id="265" r:id="rId16"/>
    <p:sldId id="266" r:id="rId17"/>
    <p:sldId id="268" r:id="rId18"/>
    <p:sldId id="277" r:id="rId19"/>
    <p:sldId id="271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26E71-5D11-42C4-B3B6-811CE3CD88DF}" v="2" dt="2023-05-02T06:00:3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kasar, Ayana" userId="43dc0169-1dc2-4cc8-bb42-6233c51fb663" providerId="ADAL" clId="{E9926E71-5D11-42C4-B3B6-811CE3CD88DF}"/>
    <pc:docChg chg="undo custSel addSld modSld sldOrd">
      <pc:chgData name="Rukasar, Ayana" userId="43dc0169-1dc2-4cc8-bb42-6233c51fb663" providerId="ADAL" clId="{E9926E71-5D11-42C4-B3B6-811CE3CD88DF}" dt="2023-05-02T07:25:57.569" v="561" actId="313"/>
      <pc:docMkLst>
        <pc:docMk/>
      </pc:docMkLst>
      <pc:sldChg chg="addSp delSp modSp mod setBg setClrOvrMap">
        <pc:chgData name="Rukasar, Ayana" userId="43dc0169-1dc2-4cc8-bb42-6233c51fb663" providerId="ADAL" clId="{E9926E71-5D11-42C4-B3B6-811CE3CD88DF}" dt="2023-05-02T05:57:36.254" v="302" actId="26606"/>
        <pc:sldMkLst>
          <pc:docMk/>
          <pc:sldMk cId="1159985261" sldId="256"/>
        </pc:sldMkLst>
        <pc:spChg chg="mod">
          <ac:chgData name="Rukasar, Ayana" userId="43dc0169-1dc2-4cc8-bb42-6233c51fb663" providerId="ADAL" clId="{E9926E71-5D11-42C4-B3B6-811CE3CD88DF}" dt="2023-05-02T05:57:36.254" v="302" actId="26606"/>
          <ac:spMkLst>
            <pc:docMk/>
            <pc:sldMk cId="1159985261" sldId="256"/>
            <ac:spMk id="2" creationId="{15425B3F-DE5C-AEF5-55BC-9D2857795BC5}"/>
          </ac:spMkLst>
        </pc:spChg>
        <pc:spChg chg="mod">
          <ac:chgData name="Rukasar, Ayana" userId="43dc0169-1dc2-4cc8-bb42-6233c51fb663" providerId="ADAL" clId="{E9926E71-5D11-42C4-B3B6-811CE3CD88DF}" dt="2023-05-02T05:57:36.254" v="302" actId="26606"/>
          <ac:spMkLst>
            <pc:docMk/>
            <pc:sldMk cId="1159985261" sldId="256"/>
            <ac:spMk id="3" creationId="{AEEC9BFC-2BF3-34C1-4513-B1AE0901B16A}"/>
          </ac:spMkLst>
        </pc:spChg>
        <pc:spChg chg="add del">
          <ac:chgData name="Rukasar, Ayana" userId="43dc0169-1dc2-4cc8-bb42-6233c51fb663" providerId="ADAL" clId="{E9926E71-5D11-42C4-B3B6-811CE3CD88DF}" dt="2023-05-02T05:55:48.220" v="296" actId="26606"/>
          <ac:spMkLst>
            <pc:docMk/>
            <pc:sldMk cId="1159985261" sldId="256"/>
            <ac:spMk id="9" creationId="{71B2258F-86CA-4D4D-8270-BC05FCDEBFB3}"/>
          </ac:spMkLst>
        </pc:spChg>
        <pc:spChg chg="add del">
          <ac:chgData name="Rukasar, Ayana" userId="43dc0169-1dc2-4cc8-bb42-6233c51fb663" providerId="ADAL" clId="{E9926E71-5D11-42C4-B3B6-811CE3CD88DF}" dt="2023-05-02T05:57:36.254" v="302" actId="26606"/>
          <ac:spMkLst>
            <pc:docMk/>
            <pc:sldMk cId="1159985261" sldId="256"/>
            <ac:spMk id="11" creationId="{007891EC-4501-44ED-A8C8-B11B6DB767AB}"/>
          </ac:spMkLst>
        </pc:spChg>
        <pc:spChg chg="add del">
          <ac:chgData name="Rukasar, Ayana" userId="43dc0169-1dc2-4cc8-bb42-6233c51fb663" providerId="ADAL" clId="{E9926E71-5D11-42C4-B3B6-811CE3CD88DF}" dt="2023-05-02T05:57:36.254" v="302" actId="26606"/>
          <ac:spMkLst>
            <pc:docMk/>
            <pc:sldMk cId="1159985261" sldId="256"/>
            <ac:spMk id="12" creationId="{C1DD1A8A-57D5-4A81-AD04-532B043C5611}"/>
          </ac:spMkLst>
        </pc:spChg>
        <pc:spChg chg="add del">
          <ac:chgData name="Rukasar, Ayana" userId="43dc0169-1dc2-4cc8-bb42-6233c51fb663" providerId="ADAL" clId="{E9926E71-5D11-42C4-B3B6-811CE3CD88DF}" dt="2023-05-02T05:57:14.919" v="299" actId="26606"/>
          <ac:spMkLst>
            <pc:docMk/>
            <pc:sldMk cId="1159985261" sldId="256"/>
            <ac:spMk id="18" creationId="{758048B4-3F65-4EB9-ABA8-099353BE870F}"/>
          </ac:spMkLst>
        </pc:spChg>
        <pc:spChg chg="add del">
          <ac:chgData name="Rukasar, Ayana" userId="43dc0169-1dc2-4cc8-bb42-6233c51fb663" providerId="ADAL" clId="{E9926E71-5D11-42C4-B3B6-811CE3CD88DF}" dt="2023-05-02T05:57:14.919" v="299" actId="26606"/>
          <ac:spMkLst>
            <pc:docMk/>
            <pc:sldMk cId="1159985261" sldId="256"/>
            <ac:spMk id="20" creationId="{1AE2FDE4-8ECB-4D0B-B871-D4EE526064C4}"/>
          </ac:spMkLst>
        </pc:spChg>
        <pc:spChg chg="add del">
          <ac:chgData name="Rukasar, Ayana" userId="43dc0169-1dc2-4cc8-bb42-6233c51fb663" providerId="ADAL" clId="{E9926E71-5D11-42C4-B3B6-811CE3CD88DF}" dt="2023-05-02T05:57:36.244" v="301" actId="26606"/>
          <ac:spMkLst>
            <pc:docMk/>
            <pc:sldMk cId="1159985261" sldId="256"/>
            <ac:spMk id="30" creationId="{657F69E0-C4B0-4BEC-A689-4F8D877F05D4}"/>
          </ac:spMkLst>
        </pc:spChg>
        <pc:spChg chg="add del">
          <ac:chgData name="Rukasar, Ayana" userId="43dc0169-1dc2-4cc8-bb42-6233c51fb663" providerId="ADAL" clId="{E9926E71-5D11-42C4-B3B6-811CE3CD88DF}" dt="2023-05-02T05:57:36.244" v="301" actId="26606"/>
          <ac:spMkLst>
            <pc:docMk/>
            <pc:sldMk cId="1159985261" sldId="256"/>
            <ac:spMk id="31" creationId="{9F6380B4-6A1C-481E-8408-B4E6C75B9B81}"/>
          </ac:spMkLst>
        </pc:spChg>
        <pc:spChg chg="add">
          <ac:chgData name="Rukasar, Ayana" userId="43dc0169-1dc2-4cc8-bb42-6233c51fb663" providerId="ADAL" clId="{E9926E71-5D11-42C4-B3B6-811CE3CD88DF}" dt="2023-05-02T05:57:36.254" v="302" actId="26606"/>
          <ac:spMkLst>
            <pc:docMk/>
            <pc:sldMk cId="1159985261" sldId="256"/>
            <ac:spMk id="33" creationId="{D47766EE-4192-4B2D-A5A0-F60F9A5F743F}"/>
          </ac:spMkLst>
        </pc:spChg>
        <pc:spChg chg="add">
          <ac:chgData name="Rukasar, Ayana" userId="43dc0169-1dc2-4cc8-bb42-6233c51fb663" providerId="ADAL" clId="{E9926E71-5D11-42C4-B3B6-811CE3CD88DF}" dt="2023-05-02T05:57:36.254" v="302" actId="26606"/>
          <ac:spMkLst>
            <pc:docMk/>
            <pc:sldMk cId="1159985261" sldId="256"/>
            <ac:spMk id="34" creationId="{D6705569-F545-4F47-A260-A9202826EA20}"/>
          </ac:spMkLst>
        </pc:spChg>
        <pc:grpChg chg="add del">
          <ac:chgData name="Rukasar, Ayana" userId="43dc0169-1dc2-4cc8-bb42-6233c51fb663" providerId="ADAL" clId="{E9926E71-5D11-42C4-B3B6-811CE3CD88DF}" dt="2023-05-02T05:57:14.919" v="299" actId="26606"/>
          <ac:grpSpMkLst>
            <pc:docMk/>
            <pc:sldMk cId="1159985261" sldId="256"/>
            <ac:grpSpMk id="26" creationId="{18488D89-E3BB-4E60-BF44-5F0BE92E3F13}"/>
          </ac:grpSpMkLst>
        </pc:grpChg>
        <pc:picChg chg="add del">
          <ac:chgData name="Rukasar, Ayana" userId="43dc0169-1dc2-4cc8-bb42-6233c51fb663" providerId="ADAL" clId="{E9926E71-5D11-42C4-B3B6-811CE3CD88DF}" dt="2023-05-02T05:55:48.220" v="296" actId="26606"/>
          <ac:picMkLst>
            <pc:docMk/>
            <pc:sldMk cId="1159985261" sldId="256"/>
            <ac:picMk id="5" creationId="{C97F8888-5972-4BAB-F055-7F32E417F466}"/>
          </ac:picMkLst>
        </pc:picChg>
        <pc:picChg chg="add mod">
          <ac:chgData name="Rukasar, Ayana" userId="43dc0169-1dc2-4cc8-bb42-6233c51fb663" providerId="ADAL" clId="{E9926E71-5D11-42C4-B3B6-811CE3CD88DF}" dt="2023-05-02T05:57:36.254" v="302" actId="26606"/>
          <ac:picMkLst>
            <pc:docMk/>
            <pc:sldMk cId="1159985261" sldId="256"/>
            <ac:picMk id="13" creationId="{D4ADB3AB-2C97-AA50-FA83-276B9C640892}"/>
          </ac:picMkLst>
        </pc:picChg>
        <pc:cxnChg chg="add del">
          <ac:chgData name="Rukasar, Ayana" userId="43dc0169-1dc2-4cc8-bb42-6233c51fb663" providerId="ADAL" clId="{E9926E71-5D11-42C4-B3B6-811CE3CD88DF}" dt="2023-05-02T05:57:14.919" v="299" actId="26606"/>
          <ac:cxnSpMkLst>
            <pc:docMk/>
            <pc:sldMk cId="1159985261" sldId="256"/>
            <ac:cxnSpMk id="22" creationId="{3C86DB23-FEFE-4C3A-88FA-8E855AB1EEBB}"/>
          </ac:cxnSpMkLst>
        </pc:cxnChg>
        <pc:cxnChg chg="add del">
          <ac:chgData name="Rukasar, Ayana" userId="43dc0169-1dc2-4cc8-bb42-6233c51fb663" providerId="ADAL" clId="{E9926E71-5D11-42C4-B3B6-811CE3CD88DF}" dt="2023-05-02T05:57:14.919" v="299" actId="26606"/>
          <ac:cxnSpMkLst>
            <pc:docMk/>
            <pc:sldMk cId="1159985261" sldId="256"/>
            <ac:cxnSpMk id="24" creationId="{3BB22FAF-4B4F-40B1-97FF-67CD036C89D0}"/>
          </ac:cxnSpMkLst>
        </pc:cxnChg>
      </pc:sldChg>
      <pc:sldChg chg="delSp modSp mod">
        <pc:chgData name="Rukasar, Ayana" userId="43dc0169-1dc2-4cc8-bb42-6233c51fb663" providerId="ADAL" clId="{E9926E71-5D11-42C4-B3B6-811CE3CD88DF}" dt="2023-05-02T06:00:18.729" v="323" actId="20577"/>
        <pc:sldMkLst>
          <pc:docMk/>
          <pc:sldMk cId="396005983" sldId="258"/>
        </pc:sldMkLst>
        <pc:spChg chg="mod">
          <ac:chgData name="Rukasar, Ayana" userId="43dc0169-1dc2-4cc8-bb42-6233c51fb663" providerId="ADAL" clId="{E9926E71-5D11-42C4-B3B6-811CE3CD88DF}" dt="2023-05-02T06:00:18.729" v="323" actId="20577"/>
          <ac:spMkLst>
            <pc:docMk/>
            <pc:sldMk cId="396005983" sldId="258"/>
            <ac:spMk id="2" creationId="{54AF4A52-840A-23B8-E1DE-F01DAE4D7512}"/>
          </ac:spMkLst>
        </pc:spChg>
        <pc:spChg chg="del mod">
          <ac:chgData name="Rukasar, Ayana" userId="43dc0169-1dc2-4cc8-bb42-6233c51fb663" providerId="ADAL" clId="{E9926E71-5D11-42C4-B3B6-811CE3CD88DF}" dt="2023-05-02T06:00:01.268" v="321" actId="478"/>
          <ac:spMkLst>
            <pc:docMk/>
            <pc:sldMk cId="396005983" sldId="258"/>
            <ac:spMk id="9" creationId="{8CBA8A2D-9FC9-0674-74FA-B8BB82A5144E}"/>
          </ac:spMkLst>
        </pc:spChg>
      </pc:sldChg>
      <pc:sldChg chg="modSp mod">
        <pc:chgData name="Rukasar, Ayana" userId="43dc0169-1dc2-4cc8-bb42-6233c51fb663" providerId="ADAL" clId="{E9926E71-5D11-42C4-B3B6-811CE3CD88DF}" dt="2023-04-28T09:38:21.861" v="199" actId="20577"/>
        <pc:sldMkLst>
          <pc:docMk/>
          <pc:sldMk cId="3965891067" sldId="263"/>
        </pc:sldMkLst>
        <pc:spChg chg="mod">
          <ac:chgData name="Rukasar, Ayana" userId="43dc0169-1dc2-4cc8-bb42-6233c51fb663" providerId="ADAL" clId="{E9926E71-5D11-42C4-B3B6-811CE3CD88DF}" dt="2023-04-28T09:38:21.861" v="199" actId="20577"/>
          <ac:spMkLst>
            <pc:docMk/>
            <pc:sldMk cId="3965891067" sldId="263"/>
            <ac:spMk id="3" creationId="{BB9837F1-4FB0-85EC-C7E9-934C3B273916}"/>
          </ac:spMkLst>
        </pc:spChg>
      </pc:sldChg>
      <pc:sldChg chg="addSp delSp modSp new mod setBg">
        <pc:chgData name="Rukasar, Ayana" userId="43dc0169-1dc2-4cc8-bb42-6233c51fb663" providerId="ADAL" clId="{E9926E71-5D11-42C4-B3B6-811CE3CD88DF}" dt="2023-04-28T08:53:56.336" v="164" actId="255"/>
        <pc:sldMkLst>
          <pc:docMk/>
          <pc:sldMk cId="3054177778" sldId="264"/>
        </pc:sldMkLst>
        <pc:spChg chg="mod ord">
          <ac:chgData name="Rukasar, Ayana" userId="43dc0169-1dc2-4cc8-bb42-6233c51fb663" providerId="ADAL" clId="{E9926E71-5D11-42C4-B3B6-811CE3CD88DF}" dt="2023-04-28T08:53:56.336" v="164" actId="255"/>
          <ac:spMkLst>
            <pc:docMk/>
            <pc:sldMk cId="3054177778" sldId="264"/>
            <ac:spMk id="2" creationId="{EC4B3840-8DBF-BB1E-3F5A-61AD9EE14792}"/>
          </ac:spMkLst>
        </pc:spChg>
        <pc:spChg chg="del mod">
          <ac:chgData name="Rukasar, Ayana" userId="43dc0169-1dc2-4cc8-bb42-6233c51fb663" providerId="ADAL" clId="{E9926E71-5D11-42C4-B3B6-811CE3CD88DF}" dt="2023-04-28T05:31:00.870" v="99" actId="22"/>
          <ac:spMkLst>
            <pc:docMk/>
            <pc:sldMk cId="3054177778" sldId="264"/>
            <ac:spMk id="3" creationId="{8F16D3BC-7796-E873-5E25-DBD4BB0CE74C}"/>
          </ac:spMkLst>
        </pc:spChg>
        <pc:spChg chg="add">
          <ac:chgData name="Rukasar, Ayana" userId="43dc0169-1dc2-4cc8-bb42-6233c51fb663" providerId="ADAL" clId="{E9926E71-5D11-42C4-B3B6-811CE3CD88DF}" dt="2023-04-28T05:42:28.210" v="100" actId="26606"/>
          <ac:spMkLst>
            <pc:docMk/>
            <pc:sldMk cId="3054177778" sldId="264"/>
            <ac:spMk id="9" creationId="{29C612F8-12C2-8D1E-0693-D8839ABC2771}"/>
          </ac:spMkLst>
        </pc:spChg>
        <pc:spChg chg="add">
          <ac:chgData name="Rukasar, Ayana" userId="43dc0169-1dc2-4cc8-bb42-6233c51fb663" providerId="ADAL" clId="{E9926E71-5D11-42C4-B3B6-811CE3CD88DF}" dt="2023-04-28T05:42:28.210" v="100" actId="26606"/>
          <ac:spMkLst>
            <pc:docMk/>
            <pc:sldMk cId="3054177778" sldId="264"/>
            <ac:spMk id="12" creationId="{04812C46-200A-4DEB-A05E-3ED6C68C2387}"/>
          </ac:spMkLst>
        </pc:spChg>
        <pc:spChg chg="add">
          <ac:chgData name="Rukasar, Ayana" userId="43dc0169-1dc2-4cc8-bb42-6233c51fb663" providerId="ADAL" clId="{E9926E71-5D11-42C4-B3B6-811CE3CD88DF}" dt="2023-04-28T05:42:28.210" v="100" actId="26606"/>
          <ac:spMkLst>
            <pc:docMk/>
            <pc:sldMk cId="3054177778" sldId="264"/>
            <ac:spMk id="14" creationId="{D1EA859B-E555-4109-94F3-6700E046E008}"/>
          </ac:spMkLst>
        </pc:spChg>
        <pc:picChg chg="add mod ord">
          <ac:chgData name="Rukasar, Ayana" userId="43dc0169-1dc2-4cc8-bb42-6233c51fb663" providerId="ADAL" clId="{E9926E71-5D11-42C4-B3B6-811CE3CD88DF}" dt="2023-04-28T05:42:28.210" v="100" actId="26606"/>
          <ac:picMkLst>
            <pc:docMk/>
            <pc:sldMk cId="3054177778" sldId="264"/>
            <ac:picMk id="5" creationId="{BC562A7E-E814-B01F-D0D0-0874E5E09B7B}"/>
          </ac:picMkLst>
        </pc:picChg>
      </pc:sldChg>
      <pc:sldChg chg="addSp delSp modSp new mod setBg">
        <pc:chgData name="Rukasar, Ayana" userId="43dc0169-1dc2-4cc8-bb42-6233c51fb663" providerId="ADAL" clId="{E9926E71-5D11-42C4-B3B6-811CE3CD88DF}" dt="2023-04-28T08:54:31.074" v="165" actId="26606"/>
        <pc:sldMkLst>
          <pc:docMk/>
          <pc:sldMk cId="3158980849" sldId="265"/>
        </pc:sldMkLst>
        <pc:spChg chg="mod">
          <ac:chgData name="Rukasar, Ayana" userId="43dc0169-1dc2-4cc8-bb42-6233c51fb663" providerId="ADAL" clId="{E9926E71-5D11-42C4-B3B6-811CE3CD88DF}" dt="2023-04-28T08:54:31.074" v="165" actId="26606"/>
          <ac:spMkLst>
            <pc:docMk/>
            <pc:sldMk cId="3158980849" sldId="265"/>
            <ac:spMk id="2" creationId="{45A9D468-C824-A983-E736-9063B6ED6E0D}"/>
          </ac:spMkLst>
        </pc:spChg>
        <pc:spChg chg="del">
          <ac:chgData name="Rukasar, Ayana" userId="43dc0169-1dc2-4cc8-bb42-6233c51fb663" providerId="ADAL" clId="{E9926E71-5D11-42C4-B3B6-811CE3CD88DF}" dt="2023-04-28T08:52:53.299" v="123" actId="22"/>
          <ac:spMkLst>
            <pc:docMk/>
            <pc:sldMk cId="3158980849" sldId="265"/>
            <ac:spMk id="3" creationId="{17574187-82C5-F0DF-CDE5-3BD331C922F4}"/>
          </ac:spMkLst>
        </pc:spChg>
        <pc:spChg chg="add">
          <ac:chgData name="Rukasar, Ayana" userId="43dc0169-1dc2-4cc8-bb42-6233c51fb663" providerId="ADAL" clId="{E9926E71-5D11-42C4-B3B6-811CE3CD88DF}" dt="2023-04-28T08:54:31.074" v="165" actId="26606"/>
          <ac:spMkLst>
            <pc:docMk/>
            <pc:sldMk cId="3158980849" sldId="265"/>
            <ac:spMk id="9" creationId="{00309EDC-BF64-EB6B-D8ED-0A15D158FDE6}"/>
          </ac:spMkLst>
        </pc:spChg>
        <pc:spChg chg="add">
          <ac:chgData name="Rukasar, Ayana" userId="43dc0169-1dc2-4cc8-bb42-6233c51fb663" providerId="ADAL" clId="{E9926E71-5D11-42C4-B3B6-811CE3CD88DF}" dt="2023-04-28T08:54:31.074" v="165" actId="26606"/>
          <ac:spMkLst>
            <pc:docMk/>
            <pc:sldMk cId="3158980849" sldId="265"/>
            <ac:spMk id="12" creationId="{73C994B4-9721-4148-9EEC-6793CECDE8DD}"/>
          </ac:spMkLst>
        </pc:spChg>
        <pc:spChg chg="add">
          <ac:chgData name="Rukasar, Ayana" userId="43dc0169-1dc2-4cc8-bb42-6233c51fb663" providerId="ADAL" clId="{E9926E71-5D11-42C4-B3B6-811CE3CD88DF}" dt="2023-04-28T08:54:31.074" v="165" actId="26606"/>
          <ac:spMkLst>
            <pc:docMk/>
            <pc:sldMk cId="3158980849" sldId="265"/>
            <ac:spMk id="14" creationId="{F9D95E49-763A-4886-B038-82F734740554}"/>
          </ac:spMkLst>
        </pc:spChg>
        <pc:spChg chg="add">
          <ac:chgData name="Rukasar, Ayana" userId="43dc0169-1dc2-4cc8-bb42-6233c51fb663" providerId="ADAL" clId="{E9926E71-5D11-42C4-B3B6-811CE3CD88DF}" dt="2023-04-28T08:54:31.074" v="165" actId="26606"/>
          <ac:spMkLst>
            <pc:docMk/>
            <pc:sldMk cId="3158980849" sldId="265"/>
            <ac:spMk id="16" creationId="{E43DC68B-54DD-4053-BE4D-615259684357}"/>
          </ac:spMkLst>
        </pc:spChg>
        <pc:spChg chg="add">
          <ac:chgData name="Rukasar, Ayana" userId="43dc0169-1dc2-4cc8-bb42-6233c51fb663" providerId="ADAL" clId="{E9926E71-5D11-42C4-B3B6-811CE3CD88DF}" dt="2023-04-28T08:54:31.074" v="165" actId="26606"/>
          <ac:spMkLst>
            <pc:docMk/>
            <pc:sldMk cId="3158980849" sldId="265"/>
            <ac:spMk id="18" creationId="{36F31C88-3DEF-4EA8-AE3A-49441413FC54}"/>
          </ac:spMkLst>
        </pc:spChg>
        <pc:picChg chg="add mod ord">
          <ac:chgData name="Rukasar, Ayana" userId="43dc0169-1dc2-4cc8-bb42-6233c51fb663" providerId="ADAL" clId="{E9926E71-5D11-42C4-B3B6-811CE3CD88DF}" dt="2023-04-28T08:54:31.074" v="165" actId="26606"/>
          <ac:picMkLst>
            <pc:docMk/>
            <pc:sldMk cId="3158980849" sldId="265"/>
            <ac:picMk id="5" creationId="{31828758-F17E-A0AC-99A5-B0B364E447CD}"/>
          </ac:picMkLst>
        </pc:picChg>
        <pc:picChg chg="add del">
          <ac:chgData name="Rukasar, Ayana" userId="43dc0169-1dc2-4cc8-bb42-6233c51fb663" providerId="ADAL" clId="{E9926E71-5D11-42C4-B3B6-811CE3CD88DF}" dt="2023-04-28T08:53:12.519" v="128" actId="22"/>
          <ac:picMkLst>
            <pc:docMk/>
            <pc:sldMk cId="3158980849" sldId="265"/>
            <ac:picMk id="7" creationId="{6BC5D87E-8C8D-9E96-FEC6-00434713F949}"/>
          </ac:picMkLst>
        </pc:picChg>
        <pc:cxnChg chg="add">
          <ac:chgData name="Rukasar, Ayana" userId="43dc0169-1dc2-4cc8-bb42-6233c51fb663" providerId="ADAL" clId="{E9926E71-5D11-42C4-B3B6-811CE3CD88DF}" dt="2023-04-28T08:54:31.074" v="165" actId="26606"/>
          <ac:cxnSpMkLst>
            <pc:docMk/>
            <pc:sldMk cId="3158980849" sldId="265"/>
            <ac:cxnSpMk id="20" creationId="{F085D7B9-E066-4923-8CB7-294BF306296A}"/>
          </ac:cxnSpMkLst>
        </pc:cxnChg>
        <pc:cxnChg chg="add">
          <ac:chgData name="Rukasar, Ayana" userId="43dc0169-1dc2-4cc8-bb42-6233c51fb663" providerId="ADAL" clId="{E9926E71-5D11-42C4-B3B6-811CE3CD88DF}" dt="2023-04-28T08:54:31.074" v="165" actId="26606"/>
          <ac:cxnSpMkLst>
            <pc:docMk/>
            <pc:sldMk cId="3158980849" sldId="265"/>
            <ac:cxnSpMk id="22" creationId="{5EACA08E-D537-41C6-96A5-5900E05D3217}"/>
          </ac:cxnSpMkLst>
        </pc:cxnChg>
      </pc:sldChg>
      <pc:sldChg chg="addSp delSp modSp new mod setBg">
        <pc:chgData name="Rukasar, Ayana" userId="43dc0169-1dc2-4cc8-bb42-6233c51fb663" providerId="ADAL" clId="{E9926E71-5D11-42C4-B3B6-811CE3CD88DF}" dt="2023-04-28T09:02:20.105" v="194" actId="26606"/>
        <pc:sldMkLst>
          <pc:docMk/>
          <pc:sldMk cId="1206038103" sldId="266"/>
        </pc:sldMkLst>
        <pc:spChg chg="mod">
          <ac:chgData name="Rukasar, Ayana" userId="43dc0169-1dc2-4cc8-bb42-6233c51fb663" providerId="ADAL" clId="{E9926E71-5D11-42C4-B3B6-811CE3CD88DF}" dt="2023-04-28T09:02:20.105" v="194" actId="26606"/>
          <ac:spMkLst>
            <pc:docMk/>
            <pc:sldMk cId="1206038103" sldId="266"/>
            <ac:spMk id="2" creationId="{4056E1B4-235E-D8BF-FD7C-DBA7552308E1}"/>
          </ac:spMkLst>
        </pc:spChg>
        <pc:spChg chg="del mod">
          <ac:chgData name="Rukasar, Ayana" userId="43dc0169-1dc2-4cc8-bb42-6233c51fb663" providerId="ADAL" clId="{E9926E71-5D11-42C4-B3B6-811CE3CD88DF}" dt="2023-04-28T08:59:14.034" v="191" actId="22"/>
          <ac:spMkLst>
            <pc:docMk/>
            <pc:sldMk cId="1206038103" sldId="266"/>
            <ac:spMk id="3" creationId="{FFD7104B-6927-99E9-9495-EC647618BF0F}"/>
          </ac:spMkLst>
        </pc:spChg>
        <pc:spChg chg="add del">
          <ac:chgData name="Rukasar, Ayana" userId="43dc0169-1dc2-4cc8-bb42-6233c51fb663" providerId="ADAL" clId="{E9926E71-5D11-42C4-B3B6-811CE3CD88DF}" dt="2023-04-28T09:02:20.105" v="193" actId="26606"/>
          <ac:spMkLst>
            <pc:docMk/>
            <pc:sldMk cId="1206038103" sldId="266"/>
            <ac:spMk id="9" creationId="{A4C4AC58-E2F1-2112-A8C4-EE0FB3DB6822}"/>
          </ac:spMkLst>
        </pc:spChg>
        <pc:spChg chg="add">
          <ac:chgData name="Rukasar, Ayana" userId="43dc0169-1dc2-4cc8-bb42-6233c51fb663" providerId="ADAL" clId="{E9926E71-5D11-42C4-B3B6-811CE3CD88DF}" dt="2023-04-28T09:02:20.105" v="194" actId="26606"/>
          <ac:spMkLst>
            <pc:docMk/>
            <pc:sldMk cId="1206038103" sldId="266"/>
            <ac:spMk id="10" creationId="{BEE73255-8084-4DF9-BB0B-15EAC92E2CB9}"/>
          </ac:spMkLst>
        </pc:spChg>
        <pc:spChg chg="add del">
          <ac:chgData name="Rukasar, Ayana" userId="43dc0169-1dc2-4cc8-bb42-6233c51fb663" providerId="ADAL" clId="{E9926E71-5D11-42C4-B3B6-811CE3CD88DF}" dt="2023-04-28T09:02:20.105" v="193" actId="26606"/>
          <ac:spMkLst>
            <pc:docMk/>
            <pc:sldMk cId="1206038103" sldId="266"/>
            <ac:spMk id="12" creationId="{73C994B4-9721-4148-9EEC-6793CECDE8DD}"/>
          </ac:spMkLst>
        </pc:spChg>
        <pc:spChg chg="add del">
          <ac:chgData name="Rukasar, Ayana" userId="43dc0169-1dc2-4cc8-bb42-6233c51fb663" providerId="ADAL" clId="{E9926E71-5D11-42C4-B3B6-811CE3CD88DF}" dt="2023-04-28T09:02:20.105" v="193" actId="26606"/>
          <ac:spMkLst>
            <pc:docMk/>
            <pc:sldMk cId="1206038103" sldId="266"/>
            <ac:spMk id="14" creationId="{F9D95E49-763A-4886-B038-82F734740554}"/>
          </ac:spMkLst>
        </pc:spChg>
        <pc:spChg chg="add del">
          <ac:chgData name="Rukasar, Ayana" userId="43dc0169-1dc2-4cc8-bb42-6233c51fb663" providerId="ADAL" clId="{E9926E71-5D11-42C4-B3B6-811CE3CD88DF}" dt="2023-04-28T09:02:20.105" v="193" actId="26606"/>
          <ac:spMkLst>
            <pc:docMk/>
            <pc:sldMk cId="1206038103" sldId="266"/>
            <ac:spMk id="16" creationId="{E43DC68B-54DD-4053-BE4D-615259684357}"/>
          </ac:spMkLst>
        </pc:spChg>
        <pc:spChg chg="add del">
          <ac:chgData name="Rukasar, Ayana" userId="43dc0169-1dc2-4cc8-bb42-6233c51fb663" providerId="ADAL" clId="{E9926E71-5D11-42C4-B3B6-811CE3CD88DF}" dt="2023-04-28T09:02:20.105" v="193" actId="26606"/>
          <ac:spMkLst>
            <pc:docMk/>
            <pc:sldMk cId="1206038103" sldId="266"/>
            <ac:spMk id="18" creationId="{36F31C88-3DEF-4EA8-AE3A-49441413FC54}"/>
          </ac:spMkLst>
        </pc:spChg>
        <pc:spChg chg="add">
          <ac:chgData name="Rukasar, Ayana" userId="43dc0169-1dc2-4cc8-bb42-6233c51fb663" providerId="ADAL" clId="{E9926E71-5D11-42C4-B3B6-811CE3CD88DF}" dt="2023-04-28T09:02:20.105" v="194" actId="26606"/>
          <ac:spMkLst>
            <pc:docMk/>
            <pc:sldMk cId="1206038103" sldId="266"/>
            <ac:spMk id="24" creationId="{67048353-8981-459A-9BC6-9711CE462E06}"/>
          </ac:spMkLst>
        </pc:spChg>
        <pc:picChg chg="add mod ord">
          <ac:chgData name="Rukasar, Ayana" userId="43dc0169-1dc2-4cc8-bb42-6233c51fb663" providerId="ADAL" clId="{E9926E71-5D11-42C4-B3B6-811CE3CD88DF}" dt="2023-04-28T09:02:20.105" v="194" actId="26606"/>
          <ac:picMkLst>
            <pc:docMk/>
            <pc:sldMk cId="1206038103" sldId="266"/>
            <ac:picMk id="5" creationId="{48257A47-FED4-6EB2-A31D-DB7E1A28DE0D}"/>
          </ac:picMkLst>
        </pc:picChg>
        <pc:cxnChg chg="add del">
          <ac:chgData name="Rukasar, Ayana" userId="43dc0169-1dc2-4cc8-bb42-6233c51fb663" providerId="ADAL" clId="{E9926E71-5D11-42C4-B3B6-811CE3CD88DF}" dt="2023-04-28T09:02:20.105" v="193" actId="26606"/>
          <ac:cxnSpMkLst>
            <pc:docMk/>
            <pc:sldMk cId="1206038103" sldId="266"/>
            <ac:cxnSpMk id="20" creationId="{F085D7B9-E066-4923-8CB7-294BF306296A}"/>
          </ac:cxnSpMkLst>
        </pc:cxnChg>
        <pc:cxnChg chg="add del">
          <ac:chgData name="Rukasar, Ayana" userId="43dc0169-1dc2-4cc8-bb42-6233c51fb663" providerId="ADAL" clId="{E9926E71-5D11-42C4-B3B6-811CE3CD88DF}" dt="2023-04-28T09:02:20.105" v="193" actId="26606"/>
          <ac:cxnSpMkLst>
            <pc:docMk/>
            <pc:sldMk cId="1206038103" sldId="266"/>
            <ac:cxnSpMk id="22" creationId="{5EACA08E-D537-41C6-96A5-5900E05D3217}"/>
          </ac:cxnSpMkLst>
        </pc:cxnChg>
      </pc:sldChg>
      <pc:sldChg chg="addSp delSp modSp new mod ord setBg">
        <pc:chgData name="Rukasar, Ayana" userId="43dc0169-1dc2-4cc8-bb42-6233c51fb663" providerId="ADAL" clId="{E9926E71-5D11-42C4-B3B6-811CE3CD88DF}" dt="2023-05-02T07:14:03.600" v="534"/>
        <pc:sldMkLst>
          <pc:docMk/>
          <pc:sldMk cId="924177667" sldId="267"/>
        </pc:sldMkLst>
        <pc:spChg chg="mod">
          <ac:chgData name="Rukasar, Ayana" userId="43dc0169-1dc2-4cc8-bb42-6233c51fb663" providerId="ADAL" clId="{E9926E71-5D11-42C4-B3B6-811CE3CD88DF}" dt="2023-04-28T05:24:52.581" v="65" actId="26606"/>
          <ac:spMkLst>
            <pc:docMk/>
            <pc:sldMk cId="924177667" sldId="267"/>
            <ac:spMk id="2" creationId="{1FD23A2B-DE1D-D0B1-D233-2303A7B902DA}"/>
          </ac:spMkLst>
        </pc:spChg>
        <pc:spChg chg="mod">
          <ac:chgData name="Rukasar, Ayana" userId="43dc0169-1dc2-4cc8-bb42-6233c51fb663" providerId="ADAL" clId="{E9926E71-5D11-42C4-B3B6-811CE3CD88DF}" dt="2023-04-28T05:24:52.581" v="65" actId="26606"/>
          <ac:spMkLst>
            <pc:docMk/>
            <pc:sldMk cId="924177667" sldId="267"/>
            <ac:spMk id="3" creationId="{7DD478F2-A310-2822-E5FD-631FE74D2F00}"/>
          </ac:spMkLst>
        </pc:spChg>
        <pc:spChg chg="add del">
          <ac:chgData name="Rukasar, Ayana" userId="43dc0169-1dc2-4cc8-bb42-6233c51fb663" providerId="ADAL" clId="{E9926E71-5D11-42C4-B3B6-811CE3CD88DF}" dt="2023-04-28T05:24:48.389" v="62" actId="26606"/>
          <ac:spMkLst>
            <pc:docMk/>
            <pc:sldMk cId="924177667" sldId="267"/>
            <ac:spMk id="8" creationId="{A7AE9375-4664-4DB2-922D-2782A6E439AC}"/>
          </ac:spMkLst>
        </pc:spChg>
        <pc:spChg chg="add del">
          <ac:chgData name="Rukasar, Ayana" userId="43dc0169-1dc2-4cc8-bb42-6233c51fb663" providerId="ADAL" clId="{E9926E71-5D11-42C4-B3B6-811CE3CD88DF}" dt="2023-04-28T05:24:46.871" v="60" actId="26606"/>
          <ac:spMkLst>
            <pc:docMk/>
            <pc:sldMk cId="924177667" sldId="267"/>
            <ac:spMk id="10" creationId="{1F93E6BC-F840-4CFF-885E-D8B5BAA3085B}"/>
          </ac:spMkLst>
        </pc:spChg>
        <pc:spChg chg="add del">
          <ac:chgData name="Rukasar, Ayana" userId="43dc0169-1dc2-4cc8-bb42-6233c51fb663" providerId="ADAL" clId="{E9926E71-5D11-42C4-B3B6-811CE3CD88DF}" dt="2023-04-28T05:24:46.871" v="60" actId="26606"/>
          <ac:spMkLst>
            <pc:docMk/>
            <pc:sldMk cId="924177667" sldId="267"/>
            <ac:spMk id="12" creationId="{78532AE1-3E02-470C-B898-A0C62F2E99AB}"/>
          </ac:spMkLst>
        </pc:spChg>
        <pc:spChg chg="add del">
          <ac:chgData name="Rukasar, Ayana" userId="43dc0169-1dc2-4cc8-bb42-6233c51fb663" providerId="ADAL" clId="{E9926E71-5D11-42C4-B3B6-811CE3CD88DF}" dt="2023-04-28T05:24:46.871" v="60" actId="26606"/>
          <ac:spMkLst>
            <pc:docMk/>
            <pc:sldMk cId="924177667" sldId="267"/>
            <ac:spMk id="14" creationId="{8EFC09D2-72D2-4174-A2DF-1017D0FEBD3D}"/>
          </ac:spMkLst>
        </pc:spChg>
        <pc:spChg chg="add del">
          <ac:chgData name="Rukasar, Ayana" userId="43dc0169-1dc2-4cc8-bb42-6233c51fb663" providerId="ADAL" clId="{E9926E71-5D11-42C4-B3B6-811CE3CD88DF}" dt="2023-04-28T05:24:48.389" v="62" actId="26606"/>
          <ac:spMkLst>
            <pc:docMk/>
            <pc:sldMk cId="924177667" sldId="267"/>
            <ac:spMk id="17" creationId="{9DD005C1-8C51-42D6-9BEE-B9B83849743D}"/>
          </ac:spMkLst>
        </pc:spChg>
        <pc:spChg chg="add del">
          <ac:chgData name="Rukasar, Ayana" userId="43dc0169-1dc2-4cc8-bb42-6233c51fb663" providerId="ADAL" clId="{E9926E71-5D11-42C4-B3B6-811CE3CD88DF}" dt="2023-04-28T05:24:52.581" v="64" actId="26606"/>
          <ac:spMkLst>
            <pc:docMk/>
            <pc:sldMk cId="924177667" sldId="267"/>
            <ac:spMk id="19" creationId="{22587ECF-85E9-4393-9D87-8EB6F3F6C208}"/>
          </ac:spMkLst>
        </pc:spChg>
        <pc:spChg chg="add">
          <ac:chgData name="Rukasar, Ayana" userId="43dc0169-1dc2-4cc8-bb42-6233c51fb663" providerId="ADAL" clId="{E9926E71-5D11-42C4-B3B6-811CE3CD88DF}" dt="2023-04-28T05:24:52.581" v="65" actId="26606"/>
          <ac:spMkLst>
            <pc:docMk/>
            <pc:sldMk cId="924177667" sldId="267"/>
            <ac:spMk id="22" creationId="{6CC7D015-0DD8-420F-A568-AC4FEDC41251}"/>
          </ac:spMkLst>
        </pc:spChg>
        <pc:picChg chg="add del">
          <ac:chgData name="Rukasar, Ayana" userId="43dc0169-1dc2-4cc8-bb42-6233c51fb663" providerId="ADAL" clId="{E9926E71-5D11-42C4-B3B6-811CE3CD88DF}" dt="2023-04-28T05:24:46.871" v="60" actId="26606"/>
          <ac:picMkLst>
            <pc:docMk/>
            <pc:sldMk cId="924177667" sldId="267"/>
            <ac:picMk id="7" creationId="{BE727479-E447-12B1-BF43-ED5B64B853A1}"/>
          </ac:picMkLst>
        </pc:picChg>
        <pc:picChg chg="add del">
          <ac:chgData name="Rukasar, Ayana" userId="43dc0169-1dc2-4cc8-bb42-6233c51fb663" providerId="ADAL" clId="{E9926E71-5D11-42C4-B3B6-811CE3CD88DF}" dt="2023-04-28T05:24:52.581" v="64" actId="26606"/>
          <ac:picMkLst>
            <pc:docMk/>
            <pc:sldMk cId="924177667" sldId="267"/>
            <ac:picMk id="20" creationId="{48E57BB5-A11D-040A-85ED-2DC84B927012}"/>
          </ac:picMkLst>
        </pc:picChg>
        <pc:cxnChg chg="add del">
          <ac:chgData name="Rukasar, Ayana" userId="43dc0169-1dc2-4cc8-bb42-6233c51fb663" providerId="ADAL" clId="{E9926E71-5D11-42C4-B3B6-811CE3CD88DF}" dt="2023-04-28T05:24:48.389" v="62" actId="26606"/>
          <ac:cxnSpMkLst>
            <pc:docMk/>
            <pc:sldMk cId="924177667" sldId="267"/>
            <ac:cxnSpMk id="16" creationId="{EE504C98-6397-41C1-A8D8-2D9C4ED307E0}"/>
          </ac:cxnSpMkLst>
        </pc:cxnChg>
      </pc:sldChg>
      <pc:sldChg chg="addSp delSp modSp new mod setBg">
        <pc:chgData name="Rukasar, Ayana" userId="43dc0169-1dc2-4cc8-bb42-6233c51fb663" providerId="ADAL" clId="{E9926E71-5D11-42C4-B3B6-811CE3CD88DF}" dt="2023-04-28T09:52:51.574" v="210" actId="20577"/>
        <pc:sldMkLst>
          <pc:docMk/>
          <pc:sldMk cId="2133948888" sldId="268"/>
        </pc:sldMkLst>
        <pc:spChg chg="mod ord">
          <ac:chgData name="Rukasar, Ayana" userId="43dc0169-1dc2-4cc8-bb42-6233c51fb663" providerId="ADAL" clId="{E9926E71-5D11-42C4-B3B6-811CE3CD88DF}" dt="2023-04-28T09:52:26.061" v="208" actId="26606"/>
          <ac:spMkLst>
            <pc:docMk/>
            <pc:sldMk cId="2133948888" sldId="268"/>
            <ac:spMk id="2" creationId="{D3B94D46-145C-73CC-BEBD-3919C4CBF390}"/>
          </ac:spMkLst>
        </pc:spChg>
        <pc:spChg chg="del mod">
          <ac:chgData name="Rukasar, Ayana" userId="43dc0169-1dc2-4cc8-bb42-6233c51fb663" providerId="ADAL" clId="{E9926E71-5D11-42C4-B3B6-811CE3CD88DF}" dt="2023-04-28T09:52:15.925" v="207" actId="22"/>
          <ac:spMkLst>
            <pc:docMk/>
            <pc:sldMk cId="2133948888" sldId="268"/>
            <ac:spMk id="3" creationId="{2B04A6D0-6339-C064-57BD-553DEC205BC2}"/>
          </ac:spMkLst>
        </pc:spChg>
        <pc:spChg chg="add mod">
          <ac:chgData name="Rukasar, Ayana" userId="43dc0169-1dc2-4cc8-bb42-6233c51fb663" providerId="ADAL" clId="{E9926E71-5D11-42C4-B3B6-811CE3CD88DF}" dt="2023-04-28T09:52:51.574" v="210" actId="20577"/>
          <ac:spMkLst>
            <pc:docMk/>
            <pc:sldMk cId="2133948888" sldId="268"/>
            <ac:spMk id="9" creationId="{00A3FE74-04B8-7738-AE1A-80F244FD6AD6}"/>
          </ac:spMkLst>
        </pc:spChg>
        <pc:spChg chg="add">
          <ac:chgData name="Rukasar, Ayana" userId="43dc0169-1dc2-4cc8-bb42-6233c51fb663" providerId="ADAL" clId="{E9926E71-5D11-42C4-B3B6-811CE3CD88DF}" dt="2023-04-28T09:52:26.061" v="208" actId="26606"/>
          <ac:spMkLst>
            <pc:docMk/>
            <pc:sldMk cId="2133948888" sldId="268"/>
            <ac:spMk id="12" creationId="{04812C46-200A-4DEB-A05E-3ED6C68C2387}"/>
          </ac:spMkLst>
        </pc:spChg>
        <pc:spChg chg="add">
          <ac:chgData name="Rukasar, Ayana" userId="43dc0169-1dc2-4cc8-bb42-6233c51fb663" providerId="ADAL" clId="{E9926E71-5D11-42C4-B3B6-811CE3CD88DF}" dt="2023-04-28T09:52:26.061" v="208" actId="26606"/>
          <ac:spMkLst>
            <pc:docMk/>
            <pc:sldMk cId="2133948888" sldId="268"/>
            <ac:spMk id="14" creationId="{D1EA859B-E555-4109-94F3-6700E046E008}"/>
          </ac:spMkLst>
        </pc:spChg>
        <pc:picChg chg="add mod ord">
          <ac:chgData name="Rukasar, Ayana" userId="43dc0169-1dc2-4cc8-bb42-6233c51fb663" providerId="ADAL" clId="{E9926E71-5D11-42C4-B3B6-811CE3CD88DF}" dt="2023-04-28T09:52:26.061" v="208" actId="26606"/>
          <ac:picMkLst>
            <pc:docMk/>
            <pc:sldMk cId="2133948888" sldId="268"/>
            <ac:picMk id="5" creationId="{712A6082-962F-8D54-F992-994C7695DA2D}"/>
          </ac:picMkLst>
        </pc:picChg>
      </pc:sldChg>
      <pc:sldChg chg="new">
        <pc:chgData name="Rukasar, Ayana" userId="43dc0169-1dc2-4cc8-bb42-6233c51fb663" providerId="ADAL" clId="{E9926E71-5D11-42C4-B3B6-811CE3CD88DF}" dt="2023-04-28T09:21:33.463" v="196" actId="680"/>
        <pc:sldMkLst>
          <pc:docMk/>
          <pc:sldMk cId="110576072" sldId="269"/>
        </pc:sldMkLst>
      </pc:sldChg>
      <pc:sldChg chg="new">
        <pc:chgData name="Rukasar, Ayana" userId="43dc0169-1dc2-4cc8-bb42-6233c51fb663" providerId="ADAL" clId="{E9926E71-5D11-42C4-B3B6-811CE3CD88DF}" dt="2023-04-28T09:21:34.517" v="197" actId="680"/>
        <pc:sldMkLst>
          <pc:docMk/>
          <pc:sldMk cId="273760117" sldId="270"/>
        </pc:sldMkLst>
      </pc:sldChg>
      <pc:sldChg chg="addSp modSp new mod setBg">
        <pc:chgData name="Rukasar, Ayana" userId="43dc0169-1dc2-4cc8-bb42-6233c51fb663" providerId="ADAL" clId="{E9926E71-5D11-42C4-B3B6-811CE3CD88DF}" dt="2023-04-28T09:53:07.092" v="221" actId="26606"/>
        <pc:sldMkLst>
          <pc:docMk/>
          <pc:sldMk cId="2716094115" sldId="271"/>
        </pc:sldMkLst>
        <pc:spChg chg="mod">
          <ac:chgData name="Rukasar, Ayana" userId="43dc0169-1dc2-4cc8-bb42-6233c51fb663" providerId="ADAL" clId="{E9926E71-5D11-42C4-B3B6-811CE3CD88DF}" dt="2023-04-28T09:53:07.092" v="221" actId="26606"/>
          <ac:spMkLst>
            <pc:docMk/>
            <pc:sldMk cId="2716094115" sldId="271"/>
            <ac:spMk id="2" creationId="{4582719C-3111-01B9-878D-409DC1D4C26C}"/>
          </ac:spMkLst>
        </pc:spChg>
        <pc:spChg chg="mod">
          <ac:chgData name="Rukasar, Ayana" userId="43dc0169-1dc2-4cc8-bb42-6233c51fb663" providerId="ADAL" clId="{E9926E71-5D11-42C4-B3B6-811CE3CD88DF}" dt="2023-04-28T09:53:07.092" v="221" actId="26606"/>
          <ac:spMkLst>
            <pc:docMk/>
            <pc:sldMk cId="2716094115" sldId="271"/>
            <ac:spMk id="3" creationId="{AC6020C8-2825-62ED-D014-6F7235594528}"/>
          </ac:spMkLst>
        </pc:spChg>
        <pc:spChg chg="add">
          <ac:chgData name="Rukasar, Ayana" userId="43dc0169-1dc2-4cc8-bb42-6233c51fb663" providerId="ADAL" clId="{E9926E71-5D11-42C4-B3B6-811CE3CD88DF}" dt="2023-04-28T09:53:07.092" v="221" actId="26606"/>
          <ac:spMkLst>
            <pc:docMk/>
            <pc:sldMk cId="2716094115" sldId="271"/>
            <ac:spMk id="10" creationId="{FCCDD320-F060-4CF7-AE20-8592F7C9571D}"/>
          </ac:spMkLst>
        </pc:spChg>
        <pc:spChg chg="add">
          <ac:chgData name="Rukasar, Ayana" userId="43dc0169-1dc2-4cc8-bb42-6233c51fb663" providerId="ADAL" clId="{E9926E71-5D11-42C4-B3B6-811CE3CD88DF}" dt="2023-04-28T09:53:07.092" v="221" actId="26606"/>
          <ac:spMkLst>
            <pc:docMk/>
            <pc:sldMk cId="2716094115" sldId="271"/>
            <ac:spMk id="12" creationId="{4B49AD00-D954-4DA1-88A1-FFCD8F596D2D}"/>
          </ac:spMkLst>
        </pc:spChg>
        <pc:picChg chg="add">
          <ac:chgData name="Rukasar, Ayana" userId="43dc0169-1dc2-4cc8-bb42-6233c51fb663" providerId="ADAL" clId="{E9926E71-5D11-42C4-B3B6-811CE3CD88DF}" dt="2023-04-28T09:53:07.092" v="221" actId="26606"/>
          <ac:picMkLst>
            <pc:docMk/>
            <pc:sldMk cId="2716094115" sldId="271"/>
            <ac:picMk id="7" creationId="{F2F62DD0-3D6B-A4CE-AC21-39016C6786B5}"/>
          </ac:picMkLst>
        </pc:picChg>
      </pc:sldChg>
      <pc:sldChg chg="addSp modSp new mod">
        <pc:chgData name="Rukasar, Ayana" userId="43dc0169-1dc2-4cc8-bb42-6233c51fb663" providerId="ADAL" clId="{E9926E71-5D11-42C4-B3B6-811CE3CD88DF}" dt="2023-05-02T07:22:38.303" v="538" actId="20577"/>
        <pc:sldMkLst>
          <pc:docMk/>
          <pc:sldMk cId="3500516624" sldId="272"/>
        </pc:sldMkLst>
        <pc:spChg chg="mod">
          <ac:chgData name="Rukasar, Ayana" userId="43dc0169-1dc2-4cc8-bb42-6233c51fb663" providerId="ADAL" clId="{E9926E71-5D11-42C4-B3B6-811CE3CD88DF}" dt="2023-05-02T06:08:08.225" v="385" actId="12"/>
          <ac:spMkLst>
            <pc:docMk/>
            <pc:sldMk cId="3500516624" sldId="272"/>
            <ac:spMk id="2" creationId="{3C15D06F-2AF7-6E21-DD4D-42D1E35D54A2}"/>
          </ac:spMkLst>
        </pc:spChg>
        <pc:spChg chg="mod">
          <ac:chgData name="Rukasar, Ayana" userId="43dc0169-1dc2-4cc8-bb42-6233c51fb663" providerId="ADAL" clId="{E9926E71-5D11-42C4-B3B6-811CE3CD88DF}" dt="2023-05-02T07:22:38.303" v="538" actId="20577"/>
          <ac:spMkLst>
            <pc:docMk/>
            <pc:sldMk cId="3500516624" sldId="272"/>
            <ac:spMk id="3" creationId="{5D81F47D-335F-980D-F82D-01CE981DE644}"/>
          </ac:spMkLst>
        </pc:spChg>
        <pc:spChg chg="add mod">
          <ac:chgData name="Rukasar, Ayana" userId="43dc0169-1dc2-4cc8-bb42-6233c51fb663" providerId="ADAL" clId="{E9926E71-5D11-42C4-B3B6-811CE3CD88DF}" dt="2023-05-02T06:00:38.529" v="327" actId="21"/>
          <ac:spMkLst>
            <pc:docMk/>
            <pc:sldMk cId="3500516624" sldId="272"/>
            <ac:spMk id="4" creationId="{B3BD9320-0E0C-8AFA-5519-03255CBF8138}"/>
          </ac:spMkLst>
        </pc:spChg>
        <pc:picChg chg="add mod">
          <ac:chgData name="Rukasar, Ayana" userId="43dc0169-1dc2-4cc8-bb42-6233c51fb663" providerId="ADAL" clId="{E9926E71-5D11-42C4-B3B6-811CE3CD88DF}" dt="2023-05-02T07:22:30.208" v="537" actId="1076"/>
          <ac:picMkLst>
            <pc:docMk/>
            <pc:sldMk cId="3500516624" sldId="272"/>
            <ac:picMk id="6" creationId="{3A90CCC6-D6CC-E328-F902-583CB9155593}"/>
          </ac:picMkLst>
        </pc:picChg>
      </pc:sldChg>
      <pc:sldChg chg="addSp delSp modSp new mod ord setBg">
        <pc:chgData name="Rukasar, Ayana" userId="43dc0169-1dc2-4cc8-bb42-6233c51fb663" providerId="ADAL" clId="{E9926E71-5D11-42C4-B3B6-811CE3CD88DF}" dt="2023-05-02T07:25:42.020" v="540"/>
        <pc:sldMkLst>
          <pc:docMk/>
          <pc:sldMk cId="433426855" sldId="273"/>
        </pc:sldMkLst>
        <pc:spChg chg="del">
          <ac:chgData name="Rukasar, Ayana" userId="43dc0169-1dc2-4cc8-bb42-6233c51fb663" providerId="ADAL" clId="{E9926E71-5D11-42C4-B3B6-811CE3CD88DF}" dt="2023-05-02T07:05:18.130" v="451" actId="26606"/>
          <ac:spMkLst>
            <pc:docMk/>
            <pc:sldMk cId="433426855" sldId="273"/>
            <ac:spMk id="2" creationId="{3275FD91-B359-091E-FC89-F74657CC3873}"/>
          </ac:spMkLst>
        </pc:spChg>
        <pc:spChg chg="del">
          <ac:chgData name="Rukasar, Ayana" userId="43dc0169-1dc2-4cc8-bb42-6233c51fb663" providerId="ADAL" clId="{E9926E71-5D11-42C4-B3B6-811CE3CD88DF}" dt="2023-05-02T07:05:14.721" v="450" actId="22"/>
          <ac:spMkLst>
            <pc:docMk/>
            <pc:sldMk cId="433426855" sldId="273"/>
            <ac:spMk id="3" creationId="{53751F2C-521E-FBE9-8B52-EA28F7E09679}"/>
          </ac:spMkLst>
        </pc:spChg>
        <pc:spChg chg="add">
          <ac:chgData name="Rukasar, Ayana" userId="43dc0169-1dc2-4cc8-bb42-6233c51fb663" providerId="ADAL" clId="{E9926E71-5D11-42C4-B3B6-811CE3CD88DF}" dt="2023-05-02T07:05:18.130" v="451" actId="26606"/>
          <ac:spMkLst>
            <pc:docMk/>
            <pc:sldMk cId="433426855" sldId="273"/>
            <ac:spMk id="10" creationId="{42A4FC2C-047E-45A5-965D-8E1E3BF09BC6}"/>
          </ac:spMkLst>
        </pc:spChg>
        <pc:picChg chg="add mod ord">
          <ac:chgData name="Rukasar, Ayana" userId="43dc0169-1dc2-4cc8-bb42-6233c51fb663" providerId="ADAL" clId="{E9926E71-5D11-42C4-B3B6-811CE3CD88DF}" dt="2023-05-02T07:05:18.130" v="451" actId="26606"/>
          <ac:picMkLst>
            <pc:docMk/>
            <pc:sldMk cId="433426855" sldId="273"/>
            <ac:picMk id="5" creationId="{F16A5173-D2A9-17E5-8B42-FF5590995EB2}"/>
          </ac:picMkLst>
        </pc:picChg>
      </pc:sldChg>
      <pc:sldChg chg="addSp delSp modSp new mod setBg">
        <pc:chgData name="Rukasar, Ayana" userId="43dc0169-1dc2-4cc8-bb42-6233c51fb663" providerId="ADAL" clId="{E9926E71-5D11-42C4-B3B6-811CE3CD88DF}" dt="2023-05-02T07:11:05.478" v="465" actId="26606"/>
        <pc:sldMkLst>
          <pc:docMk/>
          <pc:sldMk cId="2452236163" sldId="274"/>
        </pc:sldMkLst>
        <pc:spChg chg="mod">
          <ac:chgData name="Rukasar, Ayana" userId="43dc0169-1dc2-4cc8-bb42-6233c51fb663" providerId="ADAL" clId="{E9926E71-5D11-42C4-B3B6-811CE3CD88DF}" dt="2023-05-02T07:11:05.478" v="465" actId="26606"/>
          <ac:spMkLst>
            <pc:docMk/>
            <pc:sldMk cId="2452236163" sldId="274"/>
            <ac:spMk id="2" creationId="{A45986A8-15A9-639A-4B56-91D6C3AA9461}"/>
          </ac:spMkLst>
        </pc:spChg>
        <pc:spChg chg="del mod">
          <ac:chgData name="Rukasar, Ayana" userId="43dc0169-1dc2-4cc8-bb42-6233c51fb663" providerId="ADAL" clId="{E9926E71-5D11-42C4-B3B6-811CE3CD88DF}" dt="2023-05-02T07:11:00.985" v="464" actId="22"/>
          <ac:spMkLst>
            <pc:docMk/>
            <pc:sldMk cId="2452236163" sldId="274"/>
            <ac:spMk id="3" creationId="{05FECD62-06FE-465B-85F4-A9BF04E18C58}"/>
          </ac:spMkLst>
        </pc:spChg>
        <pc:spChg chg="add">
          <ac:chgData name="Rukasar, Ayana" userId="43dc0169-1dc2-4cc8-bb42-6233c51fb663" providerId="ADAL" clId="{E9926E71-5D11-42C4-B3B6-811CE3CD88DF}" dt="2023-05-02T07:11:05.478" v="465" actId="26606"/>
          <ac:spMkLst>
            <pc:docMk/>
            <pc:sldMk cId="2452236163" sldId="274"/>
            <ac:spMk id="10" creationId="{AC477752-ACCA-41C1-9B1D-D0CED1F9CBDD}"/>
          </ac:spMkLst>
        </pc:spChg>
        <pc:picChg chg="add mod ord">
          <ac:chgData name="Rukasar, Ayana" userId="43dc0169-1dc2-4cc8-bb42-6233c51fb663" providerId="ADAL" clId="{E9926E71-5D11-42C4-B3B6-811CE3CD88DF}" dt="2023-05-02T07:11:05.478" v="465" actId="26606"/>
          <ac:picMkLst>
            <pc:docMk/>
            <pc:sldMk cId="2452236163" sldId="274"/>
            <ac:picMk id="5" creationId="{7AF5BC09-5521-C405-95A2-EBAF5DADD588}"/>
          </ac:picMkLst>
        </pc:picChg>
      </pc:sldChg>
      <pc:sldChg chg="addSp modSp new mod setBg">
        <pc:chgData name="Rukasar, Ayana" userId="43dc0169-1dc2-4cc8-bb42-6233c51fb663" providerId="ADAL" clId="{E9926E71-5D11-42C4-B3B6-811CE3CD88DF}" dt="2023-05-02T07:25:57.569" v="561" actId="313"/>
        <pc:sldMkLst>
          <pc:docMk/>
          <pc:sldMk cId="892600115" sldId="275"/>
        </pc:sldMkLst>
        <pc:spChg chg="mod">
          <ac:chgData name="Rukasar, Ayana" userId="43dc0169-1dc2-4cc8-bb42-6233c51fb663" providerId="ADAL" clId="{E9926E71-5D11-42C4-B3B6-811CE3CD88DF}" dt="2023-05-02T07:13:42.417" v="532" actId="26606"/>
          <ac:spMkLst>
            <pc:docMk/>
            <pc:sldMk cId="892600115" sldId="275"/>
            <ac:spMk id="2" creationId="{9EF5978A-1ACD-73B1-BCB3-6E5C28053A2C}"/>
          </ac:spMkLst>
        </pc:spChg>
        <pc:spChg chg="mod">
          <ac:chgData name="Rukasar, Ayana" userId="43dc0169-1dc2-4cc8-bb42-6233c51fb663" providerId="ADAL" clId="{E9926E71-5D11-42C4-B3B6-811CE3CD88DF}" dt="2023-05-02T07:25:57.569" v="561" actId="313"/>
          <ac:spMkLst>
            <pc:docMk/>
            <pc:sldMk cId="892600115" sldId="275"/>
            <ac:spMk id="3" creationId="{6E131DD6-10CC-7E85-B966-E278211688B3}"/>
          </ac:spMkLst>
        </pc:spChg>
        <pc:spChg chg="add">
          <ac:chgData name="Rukasar, Ayana" userId="43dc0169-1dc2-4cc8-bb42-6233c51fb663" providerId="ADAL" clId="{E9926E71-5D11-42C4-B3B6-811CE3CD88DF}" dt="2023-05-02T07:13:42.417" v="532" actId="26606"/>
          <ac:spMkLst>
            <pc:docMk/>
            <pc:sldMk cId="892600115" sldId="275"/>
            <ac:spMk id="10" creationId="{2550BE34-C2B8-49B8-8519-67A8CAD51AE9}"/>
          </ac:spMkLst>
        </pc:spChg>
        <pc:spChg chg="add">
          <ac:chgData name="Rukasar, Ayana" userId="43dc0169-1dc2-4cc8-bb42-6233c51fb663" providerId="ADAL" clId="{E9926E71-5D11-42C4-B3B6-811CE3CD88DF}" dt="2023-05-02T07:13:42.417" v="532" actId="26606"/>
          <ac:spMkLst>
            <pc:docMk/>
            <pc:sldMk cId="892600115" sldId="275"/>
            <ac:spMk id="12" creationId="{A7457DD9-5A45-400A-AB4B-4B4EDECA25F1}"/>
          </ac:spMkLst>
        </pc:spChg>
        <pc:spChg chg="add">
          <ac:chgData name="Rukasar, Ayana" userId="43dc0169-1dc2-4cc8-bb42-6233c51fb663" providerId="ADAL" clId="{E9926E71-5D11-42C4-B3B6-811CE3CD88DF}" dt="2023-05-02T07:13:42.417" v="532" actId="26606"/>
          <ac:spMkLst>
            <pc:docMk/>
            <pc:sldMk cId="892600115" sldId="275"/>
            <ac:spMk id="14" creationId="{441CF7D6-A660-431A-B0BB-140A0D5556B6}"/>
          </ac:spMkLst>
        </pc:spChg>
        <pc:spChg chg="add">
          <ac:chgData name="Rukasar, Ayana" userId="43dc0169-1dc2-4cc8-bb42-6233c51fb663" providerId="ADAL" clId="{E9926E71-5D11-42C4-B3B6-811CE3CD88DF}" dt="2023-05-02T07:13:42.417" v="532" actId="26606"/>
          <ac:spMkLst>
            <pc:docMk/>
            <pc:sldMk cId="892600115" sldId="275"/>
            <ac:spMk id="16" creationId="{0570A85B-3810-4F95-97B0-CBF4CCDB381C}"/>
          </ac:spMkLst>
        </pc:spChg>
        <pc:picChg chg="add mod">
          <ac:chgData name="Rukasar, Ayana" userId="43dc0169-1dc2-4cc8-bb42-6233c51fb663" providerId="ADAL" clId="{E9926E71-5D11-42C4-B3B6-811CE3CD88DF}" dt="2023-05-02T07:13:42.417" v="532" actId="26606"/>
          <ac:picMkLst>
            <pc:docMk/>
            <pc:sldMk cId="892600115" sldId="275"/>
            <ac:picMk id="5" creationId="{28EF8C90-726C-D8EA-D998-0A10795CDBED}"/>
          </ac:picMkLst>
        </pc:picChg>
      </pc:sldChg>
      <pc:sldChg chg="addSp delSp modSp new mod ord setBg">
        <pc:chgData name="Rukasar, Ayana" userId="43dc0169-1dc2-4cc8-bb42-6233c51fb663" providerId="ADAL" clId="{E9926E71-5D11-42C4-B3B6-811CE3CD88DF}" dt="2023-05-02T07:12:49.927" v="486" actId="27614"/>
        <pc:sldMkLst>
          <pc:docMk/>
          <pc:sldMk cId="2972743005" sldId="276"/>
        </pc:sldMkLst>
        <pc:spChg chg="mod">
          <ac:chgData name="Rukasar, Ayana" userId="43dc0169-1dc2-4cc8-bb42-6233c51fb663" providerId="ADAL" clId="{E9926E71-5D11-42C4-B3B6-811CE3CD88DF}" dt="2023-05-02T07:12:46.120" v="483" actId="26606"/>
          <ac:spMkLst>
            <pc:docMk/>
            <pc:sldMk cId="2972743005" sldId="276"/>
            <ac:spMk id="2" creationId="{337072F3-9B14-2515-621C-A10FE5FBD5A1}"/>
          </ac:spMkLst>
        </pc:spChg>
        <pc:spChg chg="del mod">
          <ac:chgData name="Rukasar, Ayana" userId="43dc0169-1dc2-4cc8-bb42-6233c51fb663" providerId="ADAL" clId="{E9926E71-5D11-42C4-B3B6-811CE3CD88DF}" dt="2023-05-02T07:12:42.272" v="482" actId="22"/>
          <ac:spMkLst>
            <pc:docMk/>
            <pc:sldMk cId="2972743005" sldId="276"/>
            <ac:spMk id="3" creationId="{9BD36B6B-DF8F-AFD2-FCEC-FB0C16D24AEA}"/>
          </ac:spMkLst>
        </pc:spChg>
        <pc:spChg chg="add">
          <ac:chgData name="Rukasar, Ayana" userId="43dc0169-1dc2-4cc8-bb42-6233c51fb663" providerId="ADAL" clId="{E9926E71-5D11-42C4-B3B6-811CE3CD88DF}" dt="2023-05-02T07:12:46.120" v="483" actId="26606"/>
          <ac:spMkLst>
            <pc:docMk/>
            <pc:sldMk cId="2972743005" sldId="276"/>
            <ac:spMk id="10" creationId="{AC477752-ACCA-41C1-9B1D-D0CED1F9CBDD}"/>
          </ac:spMkLst>
        </pc:spChg>
        <pc:picChg chg="add mod ord">
          <ac:chgData name="Rukasar, Ayana" userId="43dc0169-1dc2-4cc8-bb42-6233c51fb663" providerId="ADAL" clId="{E9926E71-5D11-42C4-B3B6-811CE3CD88DF}" dt="2023-05-02T07:12:49.927" v="486" actId="27614"/>
          <ac:picMkLst>
            <pc:docMk/>
            <pc:sldMk cId="2972743005" sldId="276"/>
            <ac:picMk id="5" creationId="{65ADD074-1A01-C9B3-6A69-2162857407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F2D8-D9EA-129C-10A7-4DC345A6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EBF05-2E04-19EE-E465-FF5C9491F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1512-42B6-B5F1-1E35-59A13D6B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0C3-3C8B-9CE6-ACB8-5B5DA05B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D37B-D4C4-3797-50E0-F02014E5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18EE-563E-579A-1CA9-8DC523C1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DA06A-28DA-D282-6406-4AA5367F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B8FC-B7DA-5AA6-3FCA-E3D0A2B3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8CC-59FB-34D0-4358-5A066E7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259D-1AD0-3348-51ED-FDA98E23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25508-34FC-8642-6D1C-96BA2F9BE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34C52-4136-012B-3760-52A1E00E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1A96-955F-1E74-CC14-CF080E47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3B9A-8FAD-CD52-8336-CD0857C2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80BB-ECBF-EB22-371B-8FC922BE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E1C7-AFB2-402C-6D72-C4E4F2E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2CCA-FDF5-7FD0-55B9-F7461628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7000-0254-911F-2AB0-61FF1321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169D-0605-7EF3-8DE7-AC7D80F9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0877-564D-5D1B-F4D9-8E8BEDEB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9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D162-4643-6E59-DB0C-F7D554DA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BEAB8-5BA8-1474-7593-2A061714C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3A3F-54C5-B93E-1A76-98D9AB18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0FEA-EC09-2F75-BEDF-DF130004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FCF7-6E08-CEDC-DB8E-FAEEE9C4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82BE-096C-6130-7FAB-C4F4DDB5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46-3767-0357-CB8B-0440E58D8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D3403-D016-F2DD-8A9E-916025BEE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680B-7986-12CB-B2CB-34615CC8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A27F-2A96-0C1D-7CFB-7E76EDC8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C1C2-A4A8-2C12-3EA5-3088D29B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5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12C3-C33F-DA5C-7EC2-CB61D41E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3FD56-4A56-4B78-6B52-DEC1690E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10E3-EF77-44B6-601C-B514D7F9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5AF7D-F7B9-EB70-7AA4-F946CAF81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9A5B4-992E-F881-5323-B236969B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582A2-8F47-B64D-FF44-C5A08B8A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CB8F6-3579-706D-4D95-CCC2A034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52D3E-A668-F99F-B0E3-DE3AE2E0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04D1-E4AD-83EF-8AC1-96E0DB1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89910-C818-F5BF-9DAC-7B534A6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122AF-75BF-ED8A-F823-9E697D4F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68798-3D57-5030-7FDE-758B4CF9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2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6EC1C-E74F-C1A7-D9A9-062CFA2E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0506B-17C2-C1AC-54D5-08AA594F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D0BF-48D8-5D7A-C368-E90A2323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9987-DAD0-C33B-C7ED-A80A54E8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B333-82D3-9E83-DBA0-03258DAF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5192A-11B6-389C-1E8B-98A84AB4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9AA3-95D2-38B1-8AE1-18D24BB1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D290-E7AE-559A-B522-C4F4704B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EDCEC-7C7D-F319-4240-4E1E7B92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8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2E18-065D-4B1E-03C2-59D50E8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669FB-E460-288C-72ED-F5EE24039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3300-C83C-62FB-CBB4-E5925E19E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91B4C-6C17-A8C9-2810-199DAC29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8C2C-0ED9-91B0-7D62-B12E7D4F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85B5D-3FB7-C51E-D211-B9CD4974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198CF-A39A-774A-A037-8B0945AE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109F-C8D7-C61F-0466-629A3160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204B-BC14-BC49-2D2D-A886BB83B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05C9-27CB-40C0-876A-F42F4C4F2FB6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C860-735B-66D3-EFE0-7221DF76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1054-A4AB-943F-F447-15E3D748C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5370-5B1F-48ED-9A71-08E50A17F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8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4ADB3AB-2C97-AA50-FA83-276B9C640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3" b="33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25B3F-DE5C-AEF5-55BC-9D285779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n-IN" sz="4400"/>
              <a:t>PyTest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C9BFC-2BF3-34C1-4513-B1AE0901B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n-IN" sz="2200"/>
              <a:t>PyTest is a testing framework that allows users to write test codes using Python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11599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5978A-1ACD-73B1-BCB3-6E5C2805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/>
              <a:t>py.test –v –s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1DD6-10CC-7E85-B966-E2782116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/>
              <a:t>Print output in console, to see the “Logs”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F8C90-726C-D8EA-D998-0A10795C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77" y="2734056"/>
            <a:ext cx="876443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0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57561-3B20-3F2E-E0FB-13FE219DD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41"/>
            <a:ext cx="10905066" cy="5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8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0A2AC-1711-C5D0-DC19-E0D445E7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Test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13AC9-438A-E0FC-076A-15A18AAE9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77" t="26690" r="6133" b="8633"/>
          <a:stretch/>
        </p:blipFill>
        <p:spPr>
          <a:xfrm>
            <a:off x="1196113" y="1909483"/>
            <a:ext cx="9823492" cy="41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6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BA9D9-6723-AE59-0D83-19ED8B7E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62A7E-E814-B01F-D0D0-0874E5E09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5" b="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B3840-8DBF-BB1E-3F5A-61AD9EE1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3400" dirty="0"/>
              <a:t>Group Multiple Test - </a:t>
            </a:r>
            <a:r>
              <a:rPr lang="en-IN" sz="1400" dirty="0" err="1">
                <a:highlight>
                  <a:srgbClr val="FFFF00"/>
                </a:highlight>
              </a:rPr>
              <a:t>py.test</a:t>
            </a:r>
            <a:r>
              <a:rPr lang="en-IN" sz="1400" dirty="0">
                <a:highlight>
                  <a:srgbClr val="FFFF00"/>
                </a:highlight>
              </a:rPr>
              <a:t> -k &lt;</a:t>
            </a:r>
            <a:r>
              <a:rPr lang="en-IN" sz="1400" dirty="0" err="1">
                <a:highlight>
                  <a:srgbClr val="FFFF00"/>
                </a:highlight>
              </a:rPr>
              <a:t>method_name</a:t>
            </a:r>
            <a:r>
              <a:rPr lang="en-IN" sz="1400" dirty="0">
                <a:highlight>
                  <a:srgbClr val="FFFF00"/>
                </a:highlight>
              </a:rPr>
              <a:t>&gt; -v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612F8-12C2-8D1E-0693-D8839ABC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417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468-C824-A983-E736-9063B6ED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331" y="540167"/>
            <a:ext cx="2824070" cy="2135867"/>
          </a:xfrm>
        </p:spPr>
        <p:txBody>
          <a:bodyPr anchor="b">
            <a:normAutofit/>
          </a:bodyPr>
          <a:lstStyle/>
          <a:p>
            <a:r>
              <a:rPr lang="en-IN" sz="3400"/>
              <a:t>Run test using markers – </a:t>
            </a:r>
            <a:r>
              <a:rPr lang="en-IN" sz="3400">
                <a:highlight>
                  <a:srgbClr val="FFFF00"/>
                </a:highlight>
              </a:rPr>
              <a:t>py.test –m &lt;mark_name&gt;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28758-F17E-A0AC-99A5-B0B364E4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5" y="1714520"/>
            <a:ext cx="7400808" cy="4403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309EDC-BF64-EB6B-D8ED-0A15D158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331" y="2880452"/>
            <a:ext cx="2824070" cy="3095445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8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6E1B4-235E-D8BF-FD7C-DBA75523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Group multiple tests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57A47-FED4-6EB2-A31D-DB7E1A28D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2" r="9626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603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A6082-962F-8D54-F992-994C7695D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94D46-145C-73CC-BEBD-3919C4C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API’s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A3FE74-04B8-7738-AE1A-80F244FD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https://reqres.in/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94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5F97-0FC6-6E59-CF82-3ED80BE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With </a:t>
            </a:r>
            <a:r>
              <a:rPr lang="en-US" dirty="0" err="1"/>
              <a:t>DFLAdmin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C1680-A0DF-3F94-6245-17C29AF54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415" y="1825625"/>
            <a:ext cx="8381170" cy="4351338"/>
          </a:xfrm>
        </p:spPr>
      </p:pic>
    </p:spTree>
    <p:extLst>
      <p:ext uri="{BB962C8B-B14F-4D97-AF65-F5344CB8AC3E}">
        <p14:creationId xmlns:p14="http://schemas.microsoft.com/office/powerpoint/2010/main" val="379230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CDD320-F060-4CF7-AE20-8592F7C95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9AD00-D954-4DA1-88A1-FFCD8F59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544" y="685798"/>
            <a:ext cx="4613397" cy="54863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2719C-3111-01B9-878D-409DC1D4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5" y="979715"/>
            <a:ext cx="3849274" cy="881448"/>
          </a:xfrm>
        </p:spPr>
        <p:txBody>
          <a:bodyPr anchor="b">
            <a:normAutofit/>
          </a:bodyPr>
          <a:lstStyle/>
          <a:p>
            <a:pPr algn="ctr"/>
            <a:endParaRPr lang="en-IN" sz="160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20C8-2825-62ED-D014-6F723559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25" y="2132122"/>
            <a:ext cx="3648635" cy="356473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IN" sz="200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2F62DD0-3D6B-A4CE-AC21-39016C67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9" y="660510"/>
            <a:ext cx="5428121" cy="54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2B3C-3040-915B-D794-CFFBD59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IN" sz="8000"/>
              <a:t>Agenda</a:t>
            </a:r>
          </a:p>
        </p:txBody>
      </p:sp>
      <p:cxnSp>
        <p:nvCxnSpPr>
          <p:cNvPr id="103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37F1-4FB0-85EC-C7E9-934C3B27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What is a </a:t>
            </a:r>
            <a:r>
              <a:rPr lang="en-IN" sz="1600" dirty="0" err="1">
                <a:solidFill>
                  <a:schemeClr val="tx1">
                    <a:alpha val="80000"/>
                  </a:schemeClr>
                </a:solidFill>
              </a:rPr>
              <a:t>pytest</a:t>
            </a: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Getting Started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Create your first test with </a:t>
            </a:r>
            <a:r>
              <a:rPr lang="en-IN" sz="1600" dirty="0" err="1">
                <a:solidFill>
                  <a:schemeClr val="tx1">
                    <a:alpha val="80000"/>
                  </a:schemeClr>
                </a:solidFill>
              </a:rPr>
              <a:t>Pytest</a:t>
            </a:r>
            <a:endParaRPr lang="en-IN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Multiple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Group Multiple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alpha val="80000"/>
                  </a:schemeClr>
                </a:solidFill>
              </a:rPr>
              <a:t>API Tests</a:t>
            </a:r>
          </a:p>
          <a:p>
            <a:pPr marL="0" indent="0">
              <a:buNone/>
            </a:pPr>
            <a:endParaRPr lang="en-IN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6" name="Picture 2" descr="pytest - Wikipedia">
            <a:extLst>
              <a:ext uri="{FF2B5EF4-FFF2-40B4-BE49-F238E27FC236}">
                <a16:creationId xmlns:a16="http://schemas.microsoft.com/office/drawing/2014/main" id="{720D1E6D-DF09-141E-178E-E0E82E13B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7186482" y="1242528"/>
            <a:ext cx="4167318" cy="4167318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6DE9-E620-C521-4B89-B61FA54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38DE-4E8E-B9F8-C643-BCFD2AE0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BE38-F8CF-A5EE-1077-18C8EBAC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9086-68F7-E974-76F6-3E3082A5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F4A52-840A-23B8-E1DE-F01DAE4D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7" y="4078201"/>
            <a:ext cx="9798682" cy="94193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4000" dirty="0"/>
              <a:t>What is </a:t>
            </a:r>
            <a:r>
              <a:rPr lang="en-IN" sz="4000" dirty="0" err="1"/>
              <a:t>pytest</a:t>
            </a:r>
            <a:r>
              <a:rPr lang="en-IN" sz="4000" dirty="0"/>
              <a:t>?</a:t>
            </a:r>
            <a:br>
              <a:rPr lang="en-IN" sz="4000" dirty="0"/>
            </a:br>
            <a:br>
              <a:rPr lang="en-IN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lang="en-IN" sz="1600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PyTest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is mainly used for writing tests for APIs.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F804C-3389-6740-45E3-4CE39869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76" y="174032"/>
            <a:ext cx="9407955" cy="3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D06F-2AF7-6E21-DD4D-42D1E35D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How to install </a:t>
            </a:r>
            <a:r>
              <a:rPr lang="en-US" sz="3200" dirty="0" err="1"/>
              <a:t>PyTest</a:t>
            </a:r>
            <a:r>
              <a:rPr lang="en-US" sz="3200" dirty="0"/>
              <a:t>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F47D-335F-980D-F82D-01CE981D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pip install –U </a:t>
            </a:r>
            <a:r>
              <a:rPr lang="en-US" sz="2000" dirty="0" err="1">
                <a:highlight>
                  <a:srgbClr val="FFFF00"/>
                </a:highlight>
              </a:rPr>
              <a:t>pytest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Once the installation is complete you can confirm it with by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urier 10 Pitch"/>
            </a:endParaRP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</a:rPr>
              <a:t>py.test</a:t>
            </a:r>
            <a:r>
              <a:rPr lang="en-US" sz="2000" dirty="0">
                <a:highlight>
                  <a:srgbClr val="FFFF00"/>
                </a:highlight>
              </a:rPr>
              <a:t> -h 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check the </a:t>
            </a:r>
            <a:r>
              <a:rPr lang="en-US" dirty="0" err="1"/>
              <a:t>pytest</a:t>
            </a:r>
            <a:r>
              <a:rPr lang="en-US" dirty="0"/>
              <a:t> Version?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I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en-IN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pytest</a:t>
            </a:r>
            <a:r>
              <a:rPr lang="en-I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file should start with test_ or end with _test</a:t>
            </a:r>
            <a:endParaRPr lang="en-I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BD9320-0E0C-8AFA-5519-03255CBF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0CCC6-D6CC-E328-F902-583CB915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94" y="4001294"/>
            <a:ext cx="3869762" cy="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1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4CC0F-CE1D-2469-19C7-12409F137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987" y="3069432"/>
            <a:ext cx="6042025" cy="18811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0610E-DACD-E1E1-1B51-9B4C92AD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your first test with pytest</a:t>
            </a:r>
          </a:p>
        </p:txBody>
      </p:sp>
    </p:spTree>
    <p:extLst>
      <p:ext uri="{BB962C8B-B14F-4D97-AF65-F5344CB8AC3E}">
        <p14:creationId xmlns:p14="http://schemas.microsoft.com/office/powerpoint/2010/main" val="156620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A5173-D2A9-17E5-8B42-FF559099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23A2B-DE1D-D0B1-D233-2303A7B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IN"/>
              <a:t>Command to run pytest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78F2-A310-2822-E5FD-631FE74D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sz="2000" dirty="0" err="1">
                <a:highlight>
                  <a:srgbClr val="FFFF00"/>
                </a:highlight>
              </a:rPr>
              <a:t>pytest</a:t>
            </a:r>
            <a:r>
              <a:rPr lang="en-IN" sz="2000" dirty="0">
                <a:highlight>
                  <a:srgbClr val="FFFF00"/>
                </a:highlight>
              </a:rPr>
              <a:t> &lt;filename&gt;.</a:t>
            </a:r>
            <a:r>
              <a:rPr lang="en-IN" sz="2000" dirty="0" err="1">
                <a:highlight>
                  <a:srgbClr val="FFFF00"/>
                </a:highlight>
              </a:rPr>
              <a:t>py</a:t>
            </a:r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41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986A8-15A9-639A-4B56-91D6C3AA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py.test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F5BC09-5521-C405-95A2-EBAF5DAD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164"/>
            <a:ext cx="10512547" cy="36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072F3-9B14-2515-621C-A10FE5F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py.test -v</a:t>
            </a:r>
          </a:p>
        </p:txBody>
      </p:sp>
      <p:pic>
        <p:nvPicPr>
          <p:cNvPr id="5" name="Content Placeholder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5ADD074-1A01-C9B3-6A69-216285740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183" y="1845426"/>
            <a:ext cx="1023058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4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190</Words>
  <Application>Microsoft Office PowerPoint</Application>
  <PresentationFormat>Widescreen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10 Pitch</vt:lpstr>
      <vt:lpstr>Helvetica Neue Medium</vt:lpstr>
      <vt:lpstr>Source Sans Pro</vt:lpstr>
      <vt:lpstr>Wingdings</vt:lpstr>
      <vt:lpstr>Office Theme</vt:lpstr>
      <vt:lpstr>PyTest</vt:lpstr>
      <vt:lpstr>Agenda</vt:lpstr>
      <vt:lpstr>What is pytest?  PyTest is mainly used for writing tests for APIs.</vt:lpstr>
      <vt:lpstr>How to install PyTest?</vt:lpstr>
      <vt:lpstr>Create your first test with pytest</vt:lpstr>
      <vt:lpstr>PowerPoint Presentation</vt:lpstr>
      <vt:lpstr>Command to run pytest</vt:lpstr>
      <vt:lpstr>py.test</vt:lpstr>
      <vt:lpstr>py.test -v</vt:lpstr>
      <vt:lpstr>py.test –v –s </vt:lpstr>
      <vt:lpstr>PowerPoint Presentation</vt:lpstr>
      <vt:lpstr>Multiple Test</vt:lpstr>
      <vt:lpstr>PowerPoint Presentation</vt:lpstr>
      <vt:lpstr>Group Multiple Test - py.test -k &lt;method_name&gt; -v</vt:lpstr>
      <vt:lpstr>Run test using markers – py.test –m &lt;mark_name&gt; </vt:lpstr>
      <vt:lpstr>Group multiple tests</vt:lpstr>
      <vt:lpstr>API’s</vt:lpstr>
      <vt:lpstr>Authenticate With DFLAdmin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Pytest</dc:title>
  <dc:creator>Rukasar, Ayana</dc:creator>
  <cp:lastModifiedBy>Rukasar, Ayana</cp:lastModifiedBy>
  <cp:revision>2</cp:revision>
  <dcterms:created xsi:type="dcterms:W3CDTF">2023-04-27T11:43:57Z</dcterms:created>
  <dcterms:modified xsi:type="dcterms:W3CDTF">2023-05-03T12:14:37Z</dcterms:modified>
</cp:coreProperties>
</file>