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CA3E-DAD6-4525-A393-A3FC77D87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92ECE-1967-473E-8D32-C7DF318BB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B93E2-1106-4EA7-8905-33379B01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1E24-FF4C-4474-BBB5-02D30CF8F85B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C81CC-E95B-4D3A-BB15-AD754B843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8A9ED-4250-4CBC-82B1-371ADF3A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70C8-6A52-4DC2-AFBD-7509C4F66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92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ECBA8-953D-4DE0-A150-249AF946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84D10-4F08-40EF-87F7-0C9449C56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1D9EB-526B-4031-B49F-36995CD8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1E24-FF4C-4474-BBB5-02D30CF8F85B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584E4-41D8-4021-9B61-E8DBD289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17A55-6FF2-485D-BD12-B09F9516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70C8-6A52-4DC2-AFBD-7509C4F66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22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B55E22-5A24-4EF1-96F6-BC00B9C6B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6CEB2-5777-4701-89E8-C6A5F3CDB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B6D21-21E9-4185-9819-FDD99FB59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1E24-FF4C-4474-BBB5-02D30CF8F85B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2389C-30FE-4EA3-9C37-5C9909A6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B91B-2B38-40F6-90F4-9E5BFDED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70C8-6A52-4DC2-AFBD-7509C4F66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59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BCA2-05B3-494A-9F56-2DE7C9DD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EB94D-78F5-4FC3-88FA-97ABACE20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09295-8580-4578-9E97-81506D7D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1E24-FF4C-4474-BBB5-02D30CF8F85B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B5FC5-8A21-48EE-BB8C-279287897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C400A-B52A-4F7C-9D61-9E67626E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70C8-6A52-4DC2-AFBD-7509C4F66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26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DD048-3D9B-4DB4-8F30-C87F610A7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C9D55-9DC5-4852-B1F1-CB50051EF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5C2BF-DF22-4D2E-AA45-071D9EA4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1E24-FF4C-4474-BBB5-02D30CF8F85B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21325-95EE-442C-B101-B62ABD80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340DC-E959-4FA4-81F9-55DD966E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70C8-6A52-4DC2-AFBD-7509C4F66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45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5574-E024-4A85-AF92-851F51F8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8D323-76AE-4EAE-B7D3-29AD2DB7B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081B4-52D5-436B-AD5D-B4863F12D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48F04-2983-4BB3-BBCD-B517E600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1E24-FF4C-4474-BBB5-02D30CF8F85B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6FE6D-2D11-4A82-B0F7-67D4A6B3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41231-7EA9-45A4-A717-9185DC28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70C8-6A52-4DC2-AFBD-7509C4F66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02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9843-02B3-4AA6-9EC2-8F0C0049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4B079-84E9-48AA-BF72-D9C5E7A4F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3F18E-25E5-489E-808E-FE7D8EEE7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3E6C1-B8A5-4F22-95AE-413636BA7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8B706-9978-406F-B7EF-D279B175B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F2ED9-3E1E-4DB5-BB7D-3BA9890D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1E24-FF4C-4474-BBB5-02D30CF8F85B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14DF21-AA72-44A7-9EB9-CBE38588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F66AF-CB11-44D0-BDCD-4ED179AC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70C8-6A52-4DC2-AFBD-7509C4F66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98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FC8E-9297-48BF-A7AF-33993497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1C857-9F67-4428-95D7-44AC330C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1E24-FF4C-4474-BBB5-02D30CF8F85B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540ED-E4AA-4BE9-96D8-8C63067D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61C4D-19E3-488E-A0A2-E172BD14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70C8-6A52-4DC2-AFBD-7509C4F66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22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2B081A-CD05-43AD-B79D-09325153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1E24-FF4C-4474-BBB5-02D30CF8F85B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5A5E8-2985-47E3-BDAC-2D6D7270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6CA17-7DF6-4C94-9344-AD9E5C84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70C8-6A52-4DC2-AFBD-7509C4F66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66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852D-A829-4EB6-AC06-7F12FBB90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C267F-DC8A-46FA-B4E2-9F7A17BF6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9FC9E-F21F-4C2C-90A3-C4A01BCCF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0365E-AFEE-4132-9963-053F4A56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1E24-FF4C-4474-BBB5-02D30CF8F85B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DC212-777C-4A64-BDFC-62A0911D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E57BA-85C8-47BB-8FFA-C5923884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70C8-6A52-4DC2-AFBD-7509C4F66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38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7C76-9397-4E7C-9D2A-D5F8D7B20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74319-220A-44E3-808F-52B5210CD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B8F96-C6C8-423E-B404-1DB0B2D6D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02223-A3E4-447C-8EA9-151255E2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1E24-FF4C-4474-BBB5-02D30CF8F85B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5FF89-A397-4F3D-A70D-5428A8E74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A87A3-53AC-4F8E-86B6-9E7F5B15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70C8-6A52-4DC2-AFBD-7509C4F66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77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04173-0AE0-4DE2-820A-6327FE0E0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2053D-15FD-4B34-AFEA-01EA5FB8E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6BC8D-07C2-4C93-ABA2-AEA312045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1E24-FF4C-4474-BBB5-02D30CF8F85B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03032-FC74-4A62-8573-3AF1E10D2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4EB40-0F85-4EB5-A8FA-DEE94EC7E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470C8-6A52-4DC2-AFBD-7509C4F66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36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31051-5DC8-4990-9D31-76B5EB367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60" y="5279511"/>
            <a:ext cx="9681882" cy="739880"/>
          </a:xfrm>
        </p:spPr>
        <p:txBody>
          <a:bodyPr anchor="b">
            <a:normAutofit/>
          </a:bodyPr>
          <a:lstStyle/>
          <a:p>
            <a:r>
              <a:rPr lang="en-IN" sz="3600">
                <a:solidFill>
                  <a:schemeClr val="tx1">
                    <a:lumMod val="85000"/>
                    <a:lumOff val="15000"/>
                  </a:schemeClr>
                </a:solidFill>
              </a:rPr>
              <a:t>Facebook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E2CE5-E42C-4E73-8F76-43F09E738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6447" y="6019391"/>
            <a:ext cx="7315199" cy="365125"/>
          </a:xfrm>
        </p:spPr>
        <p:txBody>
          <a:bodyPr anchor="t">
            <a:normAutofit/>
          </a:bodyPr>
          <a:lstStyle/>
          <a:p>
            <a:endParaRPr lang="en-IN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white cross on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462861FF-4447-43EC-9413-FF760D97E4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2" b="8304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5606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D108-BC1F-44B5-A695-F478C7530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N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FFDB1-CB86-42DD-A83A-8052ED69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IN" sz="2000" dirty="0"/>
              <a:t>What is Facebook?</a:t>
            </a:r>
          </a:p>
          <a:p>
            <a:r>
              <a:rPr lang="en-IN" sz="2000" dirty="0"/>
              <a:t>Presentation and main objective.</a:t>
            </a:r>
          </a:p>
          <a:p>
            <a:r>
              <a:rPr lang="en-IN" sz="2000" dirty="0"/>
              <a:t>Positive and Negative of Facebook.</a:t>
            </a:r>
          </a:p>
          <a:p>
            <a:r>
              <a:rPr lang="en-IN" sz="2000" dirty="0"/>
              <a:t>How business can profit Facebook .</a:t>
            </a:r>
          </a:p>
          <a:p>
            <a:r>
              <a:rPr lang="en-IN" sz="2000" dirty="0"/>
              <a:t>Do’s and don’ts of Facebook.</a:t>
            </a:r>
          </a:p>
          <a:p>
            <a:r>
              <a:rPr lang="en-IN" sz="2000" dirty="0"/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E360AB62-F1AF-4D94-92A6-1CBBA35D7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2366470"/>
            <a:ext cx="6019331" cy="21218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0595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DFCDF-D911-4E05-858A-50822EC06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IN" sz="3600"/>
              <a:t>What is Facebook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close-up of a sign&#10;&#10;Description automatically generated with medium confidence">
            <a:extLst>
              <a:ext uri="{FF2B5EF4-FFF2-40B4-BE49-F238E27FC236}">
                <a16:creationId xmlns:a16="http://schemas.microsoft.com/office/drawing/2014/main" id="{5A9BA259-43F7-4732-B3C1-E9C1FB60A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1757420"/>
            <a:ext cx="6702552" cy="444044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7FB99-62B4-4F0C-AE4E-97FFBB664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IN" sz="1800"/>
              <a:t>Share photos and videos.</a:t>
            </a:r>
          </a:p>
          <a:p>
            <a:r>
              <a:rPr lang="en-IN" sz="1800"/>
              <a:t>Capture the moment.</a:t>
            </a:r>
          </a:p>
          <a:p>
            <a:r>
              <a:rPr lang="en-IN" sz="1800"/>
              <a:t>Easy to sign up.</a:t>
            </a:r>
          </a:p>
          <a:p>
            <a:r>
              <a:rPr lang="en-IN" sz="1800"/>
              <a:t>Connect with friends.</a:t>
            </a:r>
          </a:p>
          <a:p>
            <a:r>
              <a:rPr lang="en-IN" sz="1800"/>
              <a:t>Connect with the world.</a:t>
            </a:r>
          </a:p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61650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B29494-A8B4-4473-9450-1AD12115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IN" sz="3600"/>
              <a:t>Presentation &amp; Main objectives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clipart, sign&#10;&#10;Description automatically generated">
            <a:extLst>
              <a:ext uri="{FF2B5EF4-FFF2-40B4-BE49-F238E27FC236}">
                <a16:creationId xmlns:a16="http://schemas.microsoft.com/office/drawing/2014/main" id="{F35399D2-F20B-4475-9DE8-A742CDBFF3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5" r="5746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F95FC-2DA2-4754-9C52-432E90878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IN" sz="1800"/>
              <a:t>Introduction to the social media</a:t>
            </a:r>
          </a:p>
          <a:p>
            <a:r>
              <a:rPr lang="en-IN" sz="1800"/>
              <a:t>Positive and negatives </a:t>
            </a:r>
          </a:p>
          <a:p>
            <a:r>
              <a:rPr lang="en-IN" sz="1800"/>
              <a:t>Demonstrate how businesses can profit from the application</a:t>
            </a:r>
          </a:p>
          <a:p>
            <a:r>
              <a:rPr lang="en-IN" sz="1800"/>
              <a:t>Do’s and don’ts of a business Facebook</a:t>
            </a:r>
          </a:p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1113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59EF7-E3D8-4F53-A55D-CA1388F8C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IN" sz="2800"/>
              <a:t>Positive &amp; Negative of Facebook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C91A-7624-42ED-BABB-5AAC93ED7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1400"/>
              <a:t>POSITIVE</a:t>
            </a:r>
          </a:p>
          <a:p>
            <a:r>
              <a:rPr lang="en-IN" sz="1400"/>
              <a:t>Great way to establish new relationships</a:t>
            </a:r>
          </a:p>
          <a:p>
            <a:r>
              <a:rPr lang="en-IN" sz="1400"/>
              <a:t>Fast growing community</a:t>
            </a:r>
          </a:p>
          <a:p>
            <a:r>
              <a:rPr lang="en-IN" sz="1400"/>
              <a:t>Great privacy</a:t>
            </a:r>
          </a:p>
          <a:p>
            <a:r>
              <a:rPr lang="en-IN" sz="1400"/>
              <a:t>Constant new features-Stories</a:t>
            </a:r>
          </a:p>
          <a:p>
            <a:endParaRPr lang="en-IN" sz="1400"/>
          </a:p>
          <a:p>
            <a:pPr marL="0" indent="0">
              <a:buNone/>
            </a:pPr>
            <a:r>
              <a:rPr lang="en-IN" sz="1400"/>
              <a:t>NEAGTIVE</a:t>
            </a:r>
          </a:p>
          <a:p>
            <a:r>
              <a:rPr lang="en-IN" sz="1400"/>
              <a:t>Hard to share long written messages</a:t>
            </a:r>
          </a:p>
          <a:p>
            <a:r>
              <a:rPr lang="en-IN" sz="1400"/>
              <a:t>Limited direct communication</a:t>
            </a:r>
          </a:p>
          <a:p>
            <a:endParaRPr lang="en-IN" sz="140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548ECC3-FD6A-48AC-8424-6467E3459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84" y="1792053"/>
            <a:ext cx="6922008" cy="337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7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E20048A-D694-4178-89CC-7B5C4F6696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39" r="9089" b="1413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8BD49-9B7C-44C1-BF5F-351FEFA5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IN" sz="2800"/>
              <a:t>How businesses can profit Facebook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F4043-6F5F-4258-A43E-F91BD9C78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IN" sz="1700"/>
              <a:t>Use influence or celebrities </a:t>
            </a:r>
          </a:p>
          <a:p>
            <a:r>
              <a:rPr lang="en-IN" sz="1700"/>
              <a:t>Tags on posts</a:t>
            </a:r>
          </a:p>
          <a:p>
            <a:r>
              <a:rPr lang="en-IN" sz="1700"/>
              <a:t>Buy advertisement from Instagram</a:t>
            </a:r>
          </a:p>
          <a:p>
            <a:r>
              <a:rPr lang="en-IN" sz="1700"/>
              <a:t>Throw a give-away</a:t>
            </a:r>
          </a:p>
          <a:p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407071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E98C7-BD30-4E10-B754-42DF5387E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IN" sz="2800"/>
              <a:t>Do’s &amp; Don’ts of Facebook</a:t>
            </a:r>
          </a:p>
        </p:txBody>
      </p:sp>
      <p:sp>
        <p:nvSpPr>
          <p:cNvPr id="20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34379-0E9C-4C5C-A7E3-8400D696A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900"/>
              <a:t>Do’s</a:t>
            </a:r>
          </a:p>
          <a:p>
            <a:r>
              <a:rPr lang="en-IN" sz="900"/>
              <a:t>Know your target market</a:t>
            </a:r>
          </a:p>
          <a:p>
            <a:r>
              <a:rPr lang="en-IN" sz="900"/>
              <a:t>Quality over quantity </a:t>
            </a:r>
          </a:p>
          <a:p>
            <a:r>
              <a:rPr lang="en-IN" sz="900"/>
              <a:t>Use Instagram stories</a:t>
            </a:r>
          </a:p>
          <a:p>
            <a:r>
              <a:rPr lang="en-IN" sz="900"/>
              <a:t>Use analytics</a:t>
            </a:r>
          </a:p>
          <a:p>
            <a:r>
              <a:rPr lang="en-IN" sz="900"/>
              <a:t>Engage with people</a:t>
            </a:r>
          </a:p>
          <a:p>
            <a:endParaRPr lang="en-IN" sz="900"/>
          </a:p>
          <a:p>
            <a:pPr marL="0" indent="0">
              <a:buNone/>
            </a:pPr>
            <a:r>
              <a:rPr lang="en-IN" sz="900"/>
              <a:t>Don’ts</a:t>
            </a:r>
          </a:p>
          <a:p>
            <a:r>
              <a:rPr lang="en-IN" sz="900"/>
              <a:t>PRIVATE ACCOUNT</a:t>
            </a:r>
          </a:p>
          <a:p>
            <a:r>
              <a:rPr lang="en-IN" sz="900"/>
              <a:t>Hashtags</a:t>
            </a:r>
          </a:p>
          <a:p>
            <a:r>
              <a:rPr lang="en-IN" sz="900"/>
              <a:t>Low quality photos </a:t>
            </a:r>
          </a:p>
          <a:p>
            <a:r>
              <a:rPr lang="en-IN" sz="900"/>
              <a:t>Pay for followers or likes </a:t>
            </a:r>
          </a:p>
          <a:p>
            <a:r>
              <a:rPr lang="en-IN" sz="900"/>
              <a:t>DM for a feature</a:t>
            </a:r>
          </a:p>
          <a:p>
            <a:endParaRPr lang="en-IN" sz="90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A9B74C6-42F6-4499-BA73-CFA4C72AE4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67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8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6FC8D09-A48D-4968-879C-B6A7FDFC59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3" t="4151" r="19205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90078-E5E6-4A28-894F-7E166B57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IN" sz="2800"/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4CD39-6E59-4683-ABC9-948555666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IN" sz="1700"/>
              <a:t>Easy sign up </a:t>
            </a:r>
          </a:p>
          <a:p>
            <a:r>
              <a:rPr lang="en-IN" sz="1700"/>
              <a:t>Share your messages through photos</a:t>
            </a:r>
          </a:p>
          <a:p>
            <a:r>
              <a:rPr lang="en-IN" sz="1700"/>
              <a:t>Great for promoting products and businesses </a:t>
            </a:r>
          </a:p>
          <a:p>
            <a:r>
              <a:rPr lang="en-IN" sz="1700"/>
              <a:t>Follow do’s and don’ts</a:t>
            </a:r>
          </a:p>
        </p:txBody>
      </p:sp>
    </p:spTree>
    <p:extLst>
      <p:ext uri="{BB962C8B-B14F-4D97-AF65-F5344CB8AC3E}">
        <p14:creationId xmlns:p14="http://schemas.microsoft.com/office/powerpoint/2010/main" val="3562059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188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Facebook</vt:lpstr>
      <vt:lpstr>Agenda</vt:lpstr>
      <vt:lpstr>What is Facebook</vt:lpstr>
      <vt:lpstr>Presentation &amp; Main objectives</vt:lpstr>
      <vt:lpstr>Positive &amp; Negative of Facebook</vt:lpstr>
      <vt:lpstr>How businesses can profit Facebook</vt:lpstr>
      <vt:lpstr>Do’s &amp; Don’ts of Facebook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</dc:title>
  <dc:creator>Rukasar, Ayana</dc:creator>
  <cp:lastModifiedBy>Rukasar, Ayana</cp:lastModifiedBy>
  <cp:revision>2</cp:revision>
  <dcterms:created xsi:type="dcterms:W3CDTF">2021-11-24T06:10:42Z</dcterms:created>
  <dcterms:modified xsi:type="dcterms:W3CDTF">2021-11-24T06:24:36Z</dcterms:modified>
</cp:coreProperties>
</file>