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63B2-4817-41A7-83C7-AF42055E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5128A-B67C-41C7-9E2D-D380C8C68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4B50-FFEA-4AB2-A4DD-3292F3E2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5981-28C6-4836-9AE1-6BF11932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8BAF-4D93-4753-84EC-11662D33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1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604-3FE7-41D1-8467-B4FE8FB6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E7C6-B0C9-43F9-9FFD-581CBF5D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6FAB-1900-471A-AF34-B7226712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E2CD-59F7-4FD3-A2F9-8CF2CDA9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785F-37DA-4F25-A914-12A4E290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8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E4AB1-4448-41B8-91B6-175785A6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1E506-6159-4B36-AF81-9EB06731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1E56-BAB6-4843-A7AA-ED6319B8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C8E3-7DB2-48E6-8E10-9734606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A3A3-E89A-4F34-8A09-10629F85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4A3F-B57A-4AD8-AB08-6DA4851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7A1C-638C-404C-8510-07F007C2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8E54-2610-4221-A523-1B3678B1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ED52-F594-4F75-B07B-9FEC2A37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9A0C-489A-419D-AB90-C12FB089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C4F0-A531-40D8-8CA5-EAA00B1F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F647-8F6D-4750-AAD4-A508F682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D3B5-E97D-476C-A4C6-4CB9561D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794D-03EB-47DB-B729-99D59E7F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ABCA-851B-47E6-8959-0053D16D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19EA-855D-44B1-A1FB-9A5C700A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44C0-3366-470C-ABA0-4B18943B1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BCC9-CF64-4DBF-BDF7-61B38951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EAE4-9977-4F20-988D-7ED05D90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1B68-D466-41B8-B5F9-583BC4AB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5378-4F6D-4016-8B8C-1597ACFA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15C7-73E5-4DEE-B3F2-2FDFD5B7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9F13-0BBC-4FE6-A722-ABACB571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9CB1-75E5-4100-8E30-86649E286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CA2F8-6A09-40C7-9BE6-DEF381C30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4A7C9-BC70-4231-8F22-2BE505BD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9C3B-F2D5-471C-B366-B069CCFF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588A0-3FE9-4994-885E-3B27938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753F3-D294-4809-9DE8-C3961941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93E0-1232-4D94-97C4-37B59141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904E4-C986-4026-9C2E-9CCD9849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8D3AD-DD9E-4333-A416-43D6BE29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5242-1216-42D8-AAB2-B8CB744D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89F16-735F-477F-82D6-617056DB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6559C-B2F7-45DC-90D2-FE14EA43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BFEE-87F0-46B3-83E7-E1C8FF6F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15FA-504E-4A26-867C-CE0A49BB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BFD5-3874-476F-87B9-C7B8623C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D43A-2118-46B0-9310-6E04275C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22A48-F4BB-478F-A189-0A7553F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D073-EF8E-41F8-9FF0-7E397BB0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775D-803D-47E1-9D44-D0F09EAC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9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B05A-958E-40BC-94D6-EB93B55C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682D3-283A-4A9F-9797-C2189C17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9CC4B-9673-4DCB-B4EA-70BC1A3C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9F42-9585-48E9-9BEB-D7A64DD9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C5EA6-CE8C-44FD-AE94-6B94719B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A6027-698A-4BA3-BA14-F72EBBF2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6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B1AFA-72D4-4902-B36B-D3CC7E7D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A16D-E8AA-4663-BFD8-119F0B07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A225-EE75-45DD-AF51-2CCFE048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62E5-8995-4774-9969-431CDD2FB7E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FBBF-EFE6-43D6-94BF-ADFE518B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6D51-36A9-4278-81DA-32D958B57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5728-4661-4AFC-AF0A-E02B2983C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AFDB7-A4FA-448B-941F-34B5C6CA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Instagram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1C55B-7F2F-40C8-AA53-527E621B9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3C57FF-A54F-49D1-985F-94C187746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r="6712" b="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147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D132DD-B773-4BC2-93BF-8A1D0588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1938-D37F-4338-AA4A-C8912C9C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FE6BA9-6CE1-4A91-BC82-881A0ED2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IN" sz="4000"/>
              <a:t>Agenda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9EA2063-4246-42DF-9DAD-AD796CCC5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4" r="49621"/>
          <a:stretch/>
        </p:blipFill>
        <p:spPr>
          <a:xfrm>
            <a:off x="5496142" y="1108946"/>
            <a:ext cx="1248114" cy="1846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FA00-5664-402E-9CBA-C4E1BA09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IN" sz="1700"/>
              <a:t>What is Instagram?</a:t>
            </a:r>
          </a:p>
          <a:p>
            <a:r>
              <a:rPr lang="en-IN" sz="1700"/>
              <a:t>Presentation and main objective.</a:t>
            </a:r>
          </a:p>
          <a:p>
            <a:r>
              <a:rPr lang="en-IN" sz="1700"/>
              <a:t>Positive and Negative of Instagram.</a:t>
            </a:r>
          </a:p>
          <a:p>
            <a:r>
              <a:rPr lang="en-IN" sz="1700"/>
              <a:t>How business can profit Instagram .</a:t>
            </a:r>
          </a:p>
          <a:p>
            <a:r>
              <a:rPr lang="en-IN" sz="1700"/>
              <a:t>Do’s and don’ts of Instagram.</a:t>
            </a:r>
          </a:p>
          <a:p>
            <a:r>
              <a:rPr lang="en-IN" sz="1700"/>
              <a:t>Conclusion.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88428-8835-4151-B52F-FA79B0C47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38" y="2693590"/>
            <a:ext cx="2713512" cy="20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A4C14-FDC7-478B-BE3A-120A64F8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IN" sz="3100"/>
              <a:t>What is Instagram ?</a:t>
            </a:r>
            <a:br>
              <a:rPr lang="en-IN" sz="3100"/>
            </a:br>
            <a:endParaRPr lang="en-IN" sz="31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AFDA-DAFD-48C4-93FC-6526D85E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r>
              <a:rPr lang="en-IN" sz="2000"/>
              <a:t>Share photos and videos.</a:t>
            </a:r>
          </a:p>
          <a:p>
            <a:r>
              <a:rPr lang="en-IN" sz="2000"/>
              <a:t>Capture the moment.</a:t>
            </a:r>
          </a:p>
          <a:p>
            <a:r>
              <a:rPr lang="en-IN" sz="2000"/>
              <a:t>Easy to sign up.</a:t>
            </a:r>
          </a:p>
          <a:p>
            <a:r>
              <a:rPr lang="en-IN" sz="2000"/>
              <a:t>Connect with friends.</a:t>
            </a:r>
          </a:p>
          <a:p>
            <a:r>
              <a:rPr lang="en-IN" sz="2000"/>
              <a:t>Connect with the world.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D06F9F-2931-4F96-8082-28ECB9ACD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2" r="-4" b="-4"/>
          <a:stretch/>
        </p:blipFill>
        <p:spPr>
          <a:xfrm>
            <a:off x="4636963" y="1"/>
            <a:ext cx="3731799" cy="3383280"/>
          </a:xfrm>
          <a:prstGeom prst="rect">
            <a:avLst/>
          </a:prstGeom>
        </p:spPr>
      </p:pic>
      <p:pic>
        <p:nvPicPr>
          <p:cNvPr id="7" name="Picture 6" descr="A person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A324368A-2DE8-4BB5-B2BF-1FC63F3BD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r="4" b="4"/>
          <a:stretch/>
        </p:blipFill>
        <p:spPr>
          <a:xfrm>
            <a:off x="8460201" y="10"/>
            <a:ext cx="3731799" cy="3383270"/>
          </a:xfrm>
          <a:prstGeom prst="rect">
            <a:avLst/>
          </a:prstGeom>
        </p:spPr>
      </p:pic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A908050-16AD-43F3-9BB4-20E92A1DF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8" r="-2" b="7266"/>
          <a:stretch/>
        </p:blipFill>
        <p:spPr>
          <a:xfrm>
            <a:off x="4639055" y="3474720"/>
            <a:ext cx="755294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9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5CA4222-6889-4E8C-8C9F-E882059F1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9091" r="22670"/>
          <a:stretch/>
        </p:blipFill>
        <p:spPr>
          <a:xfrm>
            <a:off x="361336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22460-B39C-4471-9C54-D0576530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/>
              <a:t>Presentation and main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884E-B55F-4C52-B6B5-45A45097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 dirty="0"/>
              <a:t>Introduction to the social media</a:t>
            </a:r>
          </a:p>
          <a:p>
            <a:r>
              <a:rPr lang="en-IN" sz="1700" dirty="0"/>
              <a:t>Positive and negatives </a:t>
            </a:r>
          </a:p>
          <a:p>
            <a:r>
              <a:rPr lang="en-IN" sz="1700" dirty="0"/>
              <a:t>Demonstrate how businesses can profit from the application</a:t>
            </a:r>
          </a:p>
          <a:p>
            <a:r>
              <a:rPr lang="en-IN" sz="1700" dirty="0"/>
              <a:t>Do’s and don’ts of a business </a:t>
            </a:r>
            <a:r>
              <a:rPr lang="en-IN" sz="1700" dirty="0" err="1"/>
              <a:t>instagram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4608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sunset&#10;&#10;Description automatically generated">
            <a:extLst>
              <a:ext uri="{FF2B5EF4-FFF2-40B4-BE49-F238E27FC236}">
                <a16:creationId xmlns:a16="http://schemas.microsoft.com/office/drawing/2014/main" id="{E44FE642-7C15-4227-AEE9-2E70A46A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r="-1" b="517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5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2D893-F3F9-4A44-917E-3CA223AA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IN" sz="3400"/>
              <a:t>Positive and Negative of Instagram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C6EC-0F94-48D9-B17B-D358EBF2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9" y="2594216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700" dirty="0"/>
              <a:t>POSITIVE</a:t>
            </a:r>
          </a:p>
          <a:p>
            <a:r>
              <a:rPr lang="en-IN" sz="1700" dirty="0"/>
              <a:t>Great way to establish new relationships</a:t>
            </a:r>
          </a:p>
          <a:p>
            <a:r>
              <a:rPr lang="en-IN" sz="1700" dirty="0"/>
              <a:t>Fast growing community</a:t>
            </a:r>
          </a:p>
          <a:p>
            <a:r>
              <a:rPr lang="en-IN" sz="1700" dirty="0"/>
              <a:t>Great privacy</a:t>
            </a:r>
          </a:p>
          <a:p>
            <a:r>
              <a:rPr lang="en-IN" sz="1700" dirty="0"/>
              <a:t>Constant new features-Stories</a:t>
            </a:r>
          </a:p>
          <a:p>
            <a:endParaRPr lang="en-IN" sz="1700" dirty="0"/>
          </a:p>
          <a:p>
            <a:pPr marL="0" indent="0">
              <a:buNone/>
            </a:pPr>
            <a:r>
              <a:rPr lang="en-IN" sz="1700" dirty="0"/>
              <a:t>NEAGTIVE</a:t>
            </a:r>
          </a:p>
          <a:p>
            <a:r>
              <a:rPr lang="en-IN" sz="1700" dirty="0"/>
              <a:t>Hard to share long written messages</a:t>
            </a:r>
          </a:p>
          <a:p>
            <a:r>
              <a:rPr lang="en-IN" sz="1700" dirty="0"/>
              <a:t>Limited direct communication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5B796FDE-727B-4CAF-812C-B4AC488E1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89" y="0"/>
            <a:ext cx="5178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17AD-C6FF-4F08-A0F3-83AA071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IN" sz="4100"/>
              <a:t>How businesses can profit from Instagram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1FE2F5-14B8-4CF8-BA5E-15E7C9631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4" r="26988" b="3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text, nature, sunset&#10;&#10;Description automatically generated">
            <a:extLst>
              <a:ext uri="{FF2B5EF4-FFF2-40B4-BE49-F238E27FC236}">
                <a16:creationId xmlns:a16="http://schemas.microsoft.com/office/drawing/2014/main" id="{6E211DC7-691F-49F2-A1E1-F5E43153F3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4" r="23060" b="2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CA15885-3D4D-42FB-8C88-DFF467B8C7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46" r="2" b="2901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5C93-4BF4-4E0A-8E30-6835BC2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IN" sz="1800" dirty="0"/>
              <a:t>Use influence or celebrities </a:t>
            </a:r>
          </a:p>
          <a:p>
            <a:r>
              <a:rPr lang="en-IN" sz="1800" dirty="0"/>
              <a:t>Tags on posts</a:t>
            </a:r>
          </a:p>
          <a:p>
            <a:r>
              <a:rPr lang="en-IN" sz="1800" dirty="0"/>
              <a:t>Buy advertisement from Instagram</a:t>
            </a:r>
          </a:p>
          <a:p>
            <a:r>
              <a:rPr lang="en-IN" sz="1800" dirty="0"/>
              <a:t>Throw a give-away</a:t>
            </a:r>
          </a:p>
        </p:txBody>
      </p:sp>
    </p:spTree>
    <p:extLst>
      <p:ext uri="{BB962C8B-B14F-4D97-AF65-F5344CB8AC3E}">
        <p14:creationId xmlns:p14="http://schemas.microsoft.com/office/powerpoint/2010/main" val="174225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DE3DC-39CD-45EB-8F52-1E0060A7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0"/>
            <a:ext cx="3685032" cy="6126480"/>
          </a:xfrm>
        </p:spPr>
        <p:txBody>
          <a:bodyPr anchor="t">
            <a:normAutofit/>
          </a:bodyPr>
          <a:lstStyle/>
          <a:p>
            <a:r>
              <a:rPr lang="en-IN" sz="3400" dirty="0"/>
              <a:t>Do’s and Don’ts of Instagram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56C8F64-B715-4766-8FB1-BC0ED1373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r="1162" b="-2"/>
          <a:stretch/>
        </p:blipFill>
        <p:spPr>
          <a:xfrm>
            <a:off x="4705470" y="-57741"/>
            <a:ext cx="7534656" cy="4226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186B-0685-4515-87CA-091E25C8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" y="1647845"/>
            <a:ext cx="4984202" cy="4791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Do’s</a:t>
            </a:r>
          </a:p>
          <a:p>
            <a:r>
              <a:rPr lang="en-IN" sz="1800" dirty="0"/>
              <a:t>Know your target market</a:t>
            </a:r>
          </a:p>
          <a:p>
            <a:r>
              <a:rPr lang="en-IN" sz="1800" dirty="0"/>
              <a:t>Quality over quantity </a:t>
            </a:r>
          </a:p>
          <a:p>
            <a:r>
              <a:rPr lang="en-IN" sz="1800" dirty="0"/>
              <a:t>Use Instagram stories</a:t>
            </a:r>
          </a:p>
          <a:p>
            <a:r>
              <a:rPr lang="en-IN" sz="1800" dirty="0"/>
              <a:t>Use analytics</a:t>
            </a:r>
          </a:p>
          <a:p>
            <a:r>
              <a:rPr lang="en-IN" sz="1800" dirty="0"/>
              <a:t>Engage with people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Don’ts</a:t>
            </a:r>
          </a:p>
          <a:p>
            <a:r>
              <a:rPr lang="en-IN" sz="1800" dirty="0"/>
              <a:t>PRIVATE ACCOUNT</a:t>
            </a:r>
          </a:p>
          <a:p>
            <a:r>
              <a:rPr lang="en-IN" sz="1800" dirty="0"/>
              <a:t>Hashtags</a:t>
            </a:r>
          </a:p>
          <a:p>
            <a:r>
              <a:rPr lang="en-IN" sz="1800" dirty="0"/>
              <a:t>Low quality photos </a:t>
            </a:r>
          </a:p>
          <a:p>
            <a:r>
              <a:rPr lang="en-IN" sz="1800" dirty="0"/>
              <a:t>Pay for followers or likes </a:t>
            </a:r>
          </a:p>
          <a:p>
            <a:r>
              <a:rPr lang="en-IN" sz="1800" dirty="0"/>
              <a:t>DM for a feature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C70D8F-C67C-468B-BD03-1F28A66D2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5" y="450403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5E998-9FE9-414A-AB1F-6B5CEDCB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IN" sz="30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6F2C-2995-48B7-94A2-721832C4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IN" sz="1900">
                <a:solidFill>
                  <a:schemeClr val="bg1"/>
                </a:solidFill>
              </a:rPr>
              <a:t>Easy sign up </a:t>
            </a:r>
          </a:p>
          <a:p>
            <a:r>
              <a:rPr lang="en-IN" sz="1900">
                <a:solidFill>
                  <a:schemeClr val="bg1"/>
                </a:solidFill>
              </a:rPr>
              <a:t>Share your messages through photos</a:t>
            </a:r>
          </a:p>
          <a:p>
            <a:r>
              <a:rPr lang="en-IN" sz="1900">
                <a:solidFill>
                  <a:schemeClr val="bg1"/>
                </a:solidFill>
              </a:rPr>
              <a:t>Great for promoting products and businesses </a:t>
            </a:r>
          </a:p>
          <a:p>
            <a:r>
              <a:rPr lang="en-IN" sz="1900">
                <a:solidFill>
                  <a:schemeClr val="bg1"/>
                </a:solidFill>
              </a:rPr>
              <a:t>Follow do’s and don’ts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7CDD30-A8E2-42D5-85DF-1097A9FE4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0" y="2523915"/>
            <a:ext cx="5298996" cy="374904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558F0DB-3BC5-46E1-A7CD-F6C326DE9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r="1440" b="-3"/>
          <a:stretch/>
        </p:blipFill>
        <p:spPr>
          <a:xfrm>
            <a:off x="7196435" y="2527997"/>
            <a:ext cx="365755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7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13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45B62-49AB-42A5-BE95-42591E9B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Case Study-</a:t>
            </a:r>
          </a:p>
        </p:txBody>
      </p:sp>
      <p:pic>
        <p:nvPicPr>
          <p:cNvPr id="5" name="Picture 4" descr="A person posing for a picture&#10;&#10;Description automatically generated with low confidence">
            <a:extLst>
              <a:ext uri="{FF2B5EF4-FFF2-40B4-BE49-F238E27FC236}">
                <a16:creationId xmlns:a16="http://schemas.microsoft.com/office/drawing/2014/main" id="{611D9015-88D5-4316-87F5-07CEF6938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704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BC4D9D6-87B5-4B68-8487-9F6D16D10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517" r="-4" b="3267"/>
          <a:stretch/>
        </p:blipFill>
        <p:spPr>
          <a:xfrm>
            <a:off x="3942260" y="2285999"/>
            <a:ext cx="3442803" cy="42491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E629-CC5D-4546-9E85-41544E4C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973" y="763523"/>
            <a:ext cx="3511296" cy="53309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0" i="0">
                <a:solidFill>
                  <a:srgbClr val="FFFFFF"/>
                </a:solidFill>
                <a:effectLst/>
                <a:latin typeface="Oswald" panose="020B0604020202020204" pitchFamily="2" charset="0"/>
              </a:rPr>
              <a:t>Creating Brand Awareness for Adidas Neo with an Instagram Campaign</a:t>
            </a:r>
          </a:p>
          <a:p>
            <a:pPr marL="0" indent="0">
              <a:buNone/>
            </a:pPr>
            <a:endParaRPr lang="en-IN" sz="2000">
              <a:solidFill>
                <a:srgbClr val="FFFFFF"/>
              </a:solidFill>
              <a:latin typeface="Oswald" panose="020B0604020202020204" pitchFamily="2" charset="0"/>
            </a:endParaRPr>
          </a:p>
          <a:p>
            <a:pPr marL="0" indent="0">
              <a:buNone/>
            </a:pPr>
            <a:r>
              <a:rPr lang="en-IN" sz="2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Adidas invited Instagram influencers AND ordinary people to take part in a contest around Adidas Neo: Create Adidas Inspired Instagram posts. From these, Adidas chose the best content creators to model in a professional photoshoot and their branded content with engaged Instagram audiences.</a:t>
            </a:r>
            <a:endParaRPr lang="en-IN" sz="2000" b="0" i="0">
              <a:solidFill>
                <a:srgbClr val="FFFFFF"/>
              </a:solidFill>
              <a:effectLst/>
              <a:latin typeface="Oswald" panose="020B0604020202020204" pitchFamily="2" charset="0"/>
            </a:endParaRPr>
          </a:p>
          <a:p>
            <a:pPr marL="0" indent="0">
              <a:buNone/>
            </a:pPr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4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321FC3F956541A2E80BD89CB4C5FA" ma:contentTypeVersion="9" ma:contentTypeDescription="Create a new document." ma:contentTypeScope="" ma:versionID="b9db2eee293c65332c856b8e407e90b9">
  <xsd:schema xmlns:xsd="http://www.w3.org/2001/XMLSchema" xmlns:xs="http://www.w3.org/2001/XMLSchema" xmlns:p="http://schemas.microsoft.com/office/2006/metadata/properties" xmlns:ns3="2f16797d-21a5-4667-b726-4df19b4e360b" xmlns:ns4="0ae1818e-9513-47ed-8606-6f9801b6449e" targetNamespace="http://schemas.microsoft.com/office/2006/metadata/properties" ma:root="true" ma:fieldsID="9952b3cebd3a9a4fadcd3f9d9695c41c" ns3:_="" ns4:_="">
    <xsd:import namespace="2f16797d-21a5-4667-b726-4df19b4e360b"/>
    <xsd:import namespace="0ae1818e-9513-47ed-8606-6f9801b644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6797d-21a5-4667-b726-4df19b4e36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1818e-9513-47ed-8606-6f9801b64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9C15AA-5FC2-4D0F-923C-27D2B1E39D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16797d-21a5-4667-b726-4df19b4e360b"/>
    <ds:schemaRef ds:uri="0ae1818e-9513-47ed-8606-6f9801b644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AD1D5A-2AC3-4B34-A6FA-E3BF46CA59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7F522-8E5C-4AA4-972C-0182491924D7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ae1818e-9513-47ed-8606-6f9801b6449e"/>
    <ds:schemaRef ds:uri="2f16797d-21a5-4667-b726-4df19b4e360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Roboto</vt:lpstr>
      <vt:lpstr>Office Theme</vt:lpstr>
      <vt:lpstr>Instagram</vt:lpstr>
      <vt:lpstr>Agenda</vt:lpstr>
      <vt:lpstr>What is Instagram ? </vt:lpstr>
      <vt:lpstr>Presentation and main objectives</vt:lpstr>
      <vt:lpstr>Positive and Negative of Instagram</vt:lpstr>
      <vt:lpstr>How businesses can profit from Instagram</vt:lpstr>
      <vt:lpstr>Do’s and Don’ts of Instagram</vt:lpstr>
      <vt:lpstr>Conclusion</vt:lpstr>
      <vt:lpstr>Case Study-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</dc:title>
  <dc:creator>Rukasar, Ayana</dc:creator>
  <cp:lastModifiedBy>Rukasar, Ayana</cp:lastModifiedBy>
  <cp:revision>12</cp:revision>
  <dcterms:created xsi:type="dcterms:W3CDTF">2021-11-24T05:42:59Z</dcterms:created>
  <dcterms:modified xsi:type="dcterms:W3CDTF">2021-11-24T10:29:37Z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0x01010008E321FC3F956541A2E80BD89CB4C5FA</vt:lpwstr>
  </property>
</Properties>
</file>