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1" r:id="rId7"/>
    <p:sldId id="265" r:id="rId8"/>
    <p:sldId id="262" r:id="rId9"/>
    <p:sldId id="266" r:id="rId10"/>
    <p:sldId id="263" r:id="rId11"/>
    <p:sldId id="267" r:id="rId12"/>
    <p:sldId id="270" r:id="rId13"/>
    <p:sldId id="271" r:id="rId14"/>
    <p:sldId id="272" r:id="rId15"/>
    <p:sldId id="273" r:id="rId16"/>
    <p:sldId id="274" r:id="rId17"/>
    <p:sldId id="275" r:id="rId18"/>
    <p:sldId id="276" r:id="rId19"/>
    <p:sldId id="277" r:id="rId20"/>
    <p:sldId id="278"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D8BE8-CC1A-4F35-A853-B6401FB91AF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7B68EA4-9340-4383-888A-047B1314A054}">
      <dgm:prSet/>
      <dgm:spPr/>
      <dgm:t>
        <a:bodyPr/>
        <a:lstStyle/>
        <a:p>
          <a:pPr>
            <a:lnSpc>
              <a:spcPct val="100000"/>
            </a:lnSpc>
          </a:pPr>
          <a:r>
            <a:rPr lang="en-IN" dirty="0">
              <a:solidFill>
                <a:schemeClr val="bg1"/>
              </a:solidFill>
            </a:rPr>
            <a:t>Introduction</a:t>
          </a:r>
          <a:endParaRPr lang="en-US" dirty="0">
            <a:solidFill>
              <a:schemeClr val="bg1"/>
            </a:solidFill>
          </a:endParaRPr>
        </a:p>
      </dgm:t>
    </dgm:pt>
    <dgm:pt modelId="{7B6A7817-3E83-403F-AF00-EB4C113C4C72}" type="parTrans" cxnId="{3FB4F192-A712-42C8-A6D1-776AE1C85392}">
      <dgm:prSet/>
      <dgm:spPr/>
      <dgm:t>
        <a:bodyPr/>
        <a:lstStyle/>
        <a:p>
          <a:endParaRPr lang="en-US"/>
        </a:p>
      </dgm:t>
    </dgm:pt>
    <dgm:pt modelId="{A8613BD5-9B95-45ED-8F67-B0C5D42DAEA2}" type="sibTrans" cxnId="{3FB4F192-A712-42C8-A6D1-776AE1C85392}">
      <dgm:prSet/>
      <dgm:spPr/>
      <dgm:t>
        <a:bodyPr/>
        <a:lstStyle/>
        <a:p>
          <a:endParaRPr lang="en-US"/>
        </a:p>
      </dgm:t>
    </dgm:pt>
    <dgm:pt modelId="{1BEB125D-5947-4836-B85B-807A878C7436}">
      <dgm:prSet/>
      <dgm:spPr/>
      <dgm:t>
        <a:bodyPr/>
        <a:lstStyle/>
        <a:p>
          <a:pPr>
            <a:lnSpc>
              <a:spcPct val="100000"/>
            </a:lnSpc>
          </a:pPr>
          <a:r>
            <a:rPr lang="en-IN" dirty="0">
              <a:solidFill>
                <a:schemeClr val="bg1"/>
              </a:solidFill>
            </a:rPr>
            <a:t>Technology used</a:t>
          </a:r>
          <a:endParaRPr lang="en-US" dirty="0">
            <a:solidFill>
              <a:schemeClr val="bg1"/>
            </a:solidFill>
          </a:endParaRPr>
        </a:p>
      </dgm:t>
    </dgm:pt>
    <dgm:pt modelId="{9BE55C56-1502-4DE3-96D5-4B561DF94245}" type="parTrans" cxnId="{5D078D4F-AC84-4C4A-8604-DAB29E640C5D}">
      <dgm:prSet/>
      <dgm:spPr/>
      <dgm:t>
        <a:bodyPr/>
        <a:lstStyle/>
        <a:p>
          <a:endParaRPr lang="en-US"/>
        </a:p>
      </dgm:t>
    </dgm:pt>
    <dgm:pt modelId="{D9C5DCDA-1854-4082-92ED-EACABB4B1160}" type="sibTrans" cxnId="{5D078D4F-AC84-4C4A-8604-DAB29E640C5D}">
      <dgm:prSet/>
      <dgm:spPr/>
      <dgm:t>
        <a:bodyPr/>
        <a:lstStyle/>
        <a:p>
          <a:endParaRPr lang="en-US"/>
        </a:p>
      </dgm:t>
    </dgm:pt>
    <dgm:pt modelId="{E7B15FAB-1BE9-4E82-B304-0C43DF7EE1A3}">
      <dgm:prSet/>
      <dgm:spPr/>
      <dgm:t>
        <a:bodyPr/>
        <a:lstStyle/>
        <a:p>
          <a:pPr>
            <a:lnSpc>
              <a:spcPct val="100000"/>
            </a:lnSpc>
          </a:pPr>
          <a:r>
            <a:rPr lang="en-US" dirty="0">
              <a:solidFill>
                <a:schemeClr val="bg1"/>
              </a:solidFill>
            </a:rPr>
            <a:t>Architecture </a:t>
          </a:r>
        </a:p>
      </dgm:t>
    </dgm:pt>
    <dgm:pt modelId="{22B065A9-F4CA-46A3-BE92-EA64F94483F7}" type="parTrans" cxnId="{FF953126-151B-442E-8480-0DB18CE1008D}">
      <dgm:prSet/>
      <dgm:spPr/>
      <dgm:t>
        <a:bodyPr/>
        <a:lstStyle/>
        <a:p>
          <a:endParaRPr lang="en-US"/>
        </a:p>
      </dgm:t>
    </dgm:pt>
    <dgm:pt modelId="{98A798DC-F031-40AA-8D0E-51AA57AC83DA}" type="sibTrans" cxnId="{FF953126-151B-442E-8480-0DB18CE1008D}">
      <dgm:prSet/>
      <dgm:spPr/>
      <dgm:t>
        <a:bodyPr/>
        <a:lstStyle/>
        <a:p>
          <a:endParaRPr lang="en-US"/>
        </a:p>
      </dgm:t>
    </dgm:pt>
    <dgm:pt modelId="{3CC36CE5-F5B7-49AA-B0E3-BCC1DD85C1A4}">
      <dgm:prSet/>
      <dgm:spPr/>
      <dgm:t>
        <a:bodyPr/>
        <a:lstStyle/>
        <a:p>
          <a:pPr>
            <a:lnSpc>
              <a:spcPct val="100000"/>
            </a:lnSpc>
          </a:pPr>
          <a:r>
            <a:rPr lang="en-US" dirty="0">
              <a:solidFill>
                <a:schemeClr val="bg1"/>
              </a:solidFill>
            </a:rPr>
            <a:t>Methodology</a:t>
          </a:r>
        </a:p>
      </dgm:t>
    </dgm:pt>
    <dgm:pt modelId="{EA49E85E-F5F6-43ED-A5C6-BED83DC83922}" type="parTrans" cxnId="{100331D0-3292-486D-AFD2-58C66693EF93}">
      <dgm:prSet/>
      <dgm:spPr/>
      <dgm:t>
        <a:bodyPr/>
        <a:lstStyle/>
        <a:p>
          <a:endParaRPr lang="en-US"/>
        </a:p>
      </dgm:t>
    </dgm:pt>
    <dgm:pt modelId="{F15B8304-6D3F-410C-BBDE-6A03ED1E5978}" type="sibTrans" cxnId="{100331D0-3292-486D-AFD2-58C66693EF93}">
      <dgm:prSet/>
      <dgm:spPr/>
      <dgm:t>
        <a:bodyPr/>
        <a:lstStyle/>
        <a:p>
          <a:endParaRPr lang="en-US"/>
        </a:p>
      </dgm:t>
    </dgm:pt>
    <dgm:pt modelId="{2E28DF43-DA9B-40FF-B9E1-3560870F25A4}">
      <dgm:prSet/>
      <dgm:spPr/>
      <dgm:t>
        <a:bodyPr/>
        <a:lstStyle/>
        <a:p>
          <a:pPr>
            <a:lnSpc>
              <a:spcPct val="100000"/>
            </a:lnSpc>
          </a:pPr>
          <a:r>
            <a:rPr lang="en-US" dirty="0">
              <a:solidFill>
                <a:schemeClr val="bg1"/>
              </a:solidFill>
            </a:rPr>
            <a:t>Implementation</a:t>
          </a:r>
        </a:p>
      </dgm:t>
    </dgm:pt>
    <dgm:pt modelId="{26E2383A-DA25-46D3-A891-9507BEB10933}" type="parTrans" cxnId="{6DA75827-4907-4F1C-A12F-4ED565DB4C83}">
      <dgm:prSet/>
      <dgm:spPr/>
      <dgm:t>
        <a:bodyPr/>
        <a:lstStyle/>
        <a:p>
          <a:endParaRPr lang="en-US"/>
        </a:p>
      </dgm:t>
    </dgm:pt>
    <dgm:pt modelId="{5FE31287-9444-4B01-8F2B-D8835BB96C58}" type="sibTrans" cxnId="{6DA75827-4907-4F1C-A12F-4ED565DB4C83}">
      <dgm:prSet/>
      <dgm:spPr/>
      <dgm:t>
        <a:bodyPr/>
        <a:lstStyle/>
        <a:p>
          <a:endParaRPr lang="en-US"/>
        </a:p>
      </dgm:t>
    </dgm:pt>
    <dgm:pt modelId="{1E8C90F1-4220-4801-ABEF-1F120EFEB106}">
      <dgm:prSet/>
      <dgm:spPr/>
      <dgm:t>
        <a:bodyPr/>
        <a:lstStyle/>
        <a:p>
          <a:pPr>
            <a:lnSpc>
              <a:spcPct val="100000"/>
            </a:lnSpc>
          </a:pPr>
          <a:r>
            <a:rPr lang="en-US" dirty="0">
              <a:solidFill>
                <a:schemeClr val="bg1"/>
              </a:solidFill>
            </a:rPr>
            <a:t>Conclusion </a:t>
          </a:r>
        </a:p>
      </dgm:t>
    </dgm:pt>
    <dgm:pt modelId="{95D7FB6E-9FBF-40F2-8354-92F29A433E1B}" type="parTrans" cxnId="{ED51982D-1510-46F1-A5A7-130A243E9BD1}">
      <dgm:prSet/>
      <dgm:spPr/>
      <dgm:t>
        <a:bodyPr/>
        <a:lstStyle/>
        <a:p>
          <a:endParaRPr lang="en-US"/>
        </a:p>
      </dgm:t>
    </dgm:pt>
    <dgm:pt modelId="{A512A2FD-1682-491E-911E-9A5BFE9AD5B2}" type="sibTrans" cxnId="{ED51982D-1510-46F1-A5A7-130A243E9BD1}">
      <dgm:prSet/>
      <dgm:spPr/>
      <dgm:t>
        <a:bodyPr/>
        <a:lstStyle/>
        <a:p>
          <a:endParaRPr lang="en-US"/>
        </a:p>
      </dgm:t>
    </dgm:pt>
    <dgm:pt modelId="{7747EDB2-9F25-4F82-A5A5-C5A6DD8E459A}" type="pres">
      <dgm:prSet presAssocID="{EBFD8BE8-CC1A-4F35-A853-B6401FB91AF4}" presName="root" presStyleCnt="0">
        <dgm:presLayoutVars>
          <dgm:dir/>
          <dgm:resizeHandles val="exact"/>
        </dgm:presLayoutVars>
      </dgm:prSet>
      <dgm:spPr/>
    </dgm:pt>
    <dgm:pt modelId="{6B993346-0330-4584-82A7-4D0F74DB2BC2}" type="pres">
      <dgm:prSet presAssocID="{47B68EA4-9340-4383-888A-047B1314A054}" presName="compNode" presStyleCnt="0"/>
      <dgm:spPr/>
    </dgm:pt>
    <dgm:pt modelId="{E6C9FE5B-5D18-4384-B70D-9CBCFB5FBDD9}" type="pres">
      <dgm:prSet presAssocID="{47B68EA4-9340-4383-888A-047B1314A05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371C1658-D007-4B9F-9A1F-21325DAA6E31}" type="pres">
      <dgm:prSet presAssocID="{47B68EA4-9340-4383-888A-047B1314A054}" presName="spaceRect" presStyleCnt="0"/>
      <dgm:spPr/>
    </dgm:pt>
    <dgm:pt modelId="{8FF2DB5B-7693-4F32-8B72-5192BE7696A6}" type="pres">
      <dgm:prSet presAssocID="{47B68EA4-9340-4383-888A-047B1314A054}" presName="textRect" presStyleLbl="revTx" presStyleIdx="0" presStyleCnt="6">
        <dgm:presLayoutVars>
          <dgm:chMax val="1"/>
          <dgm:chPref val="1"/>
        </dgm:presLayoutVars>
      </dgm:prSet>
      <dgm:spPr/>
    </dgm:pt>
    <dgm:pt modelId="{DA1DE248-6F31-4409-9DDA-8B314D27E5CB}" type="pres">
      <dgm:prSet presAssocID="{A8613BD5-9B95-45ED-8F67-B0C5D42DAEA2}" presName="sibTrans" presStyleCnt="0"/>
      <dgm:spPr/>
    </dgm:pt>
    <dgm:pt modelId="{48F10ABA-F25A-41DA-B221-8490DA682285}" type="pres">
      <dgm:prSet presAssocID="{1BEB125D-5947-4836-B85B-807A878C7436}" presName="compNode" presStyleCnt="0"/>
      <dgm:spPr/>
    </dgm:pt>
    <dgm:pt modelId="{A40E7F50-353E-4660-BBB4-7A14DFE5D8FF}" type="pres">
      <dgm:prSet presAssocID="{1BEB125D-5947-4836-B85B-807A878C743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ell Phone"/>
        </a:ext>
      </dgm:extLst>
    </dgm:pt>
    <dgm:pt modelId="{4628D8F8-2F74-47B1-B56A-7A1B63084CB5}" type="pres">
      <dgm:prSet presAssocID="{1BEB125D-5947-4836-B85B-807A878C7436}" presName="spaceRect" presStyleCnt="0"/>
      <dgm:spPr/>
    </dgm:pt>
    <dgm:pt modelId="{4BE67783-37C5-4C9C-AF01-FBB87219E7D9}" type="pres">
      <dgm:prSet presAssocID="{1BEB125D-5947-4836-B85B-807A878C7436}" presName="textRect" presStyleLbl="revTx" presStyleIdx="1" presStyleCnt="6">
        <dgm:presLayoutVars>
          <dgm:chMax val="1"/>
          <dgm:chPref val="1"/>
        </dgm:presLayoutVars>
      </dgm:prSet>
      <dgm:spPr/>
    </dgm:pt>
    <dgm:pt modelId="{B63BD6CC-2C50-4DB7-BC97-061DF3320DA7}" type="pres">
      <dgm:prSet presAssocID="{D9C5DCDA-1854-4082-92ED-EACABB4B1160}" presName="sibTrans" presStyleCnt="0"/>
      <dgm:spPr/>
    </dgm:pt>
    <dgm:pt modelId="{24F37358-BF7D-4154-81C1-0DD48EA1290E}" type="pres">
      <dgm:prSet presAssocID="{E7B15FAB-1BE9-4E82-B304-0C43DF7EE1A3}" presName="compNode" presStyleCnt="0"/>
      <dgm:spPr/>
    </dgm:pt>
    <dgm:pt modelId="{26668153-9B97-433B-BAC2-00200E8A7AAF}" type="pres">
      <dgm:prSet presAssocID="{E7B15FAB-1BE9-4E82-B304-0C43DF7EE1A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ment Urgent"/>
        </a:ext>
      </dgm:extLst>
    </dgm:pt>
    <dgm:pt modelId="{1F2ECF81-3D28-4EFE-A2C8-746246EE60F6}" type="pres">
      <dgm:prSet presAssocID="{E7B15FAB-1BE9-4E82-B304-0C43DF7EE1A3}" presName="spaceRect" presStyleCnt="0"/>
      <dgm:spPr/>
    </dgm:pt>
    <dgm:pt modelId="{BED8541E-90F9-4E9B-8F28-82CC4A21B7BB}" type="pres">
      <dgm:prSet presAssocID="{E7B15FAB-1BE9-4E82-B304-0C43DF7EE1A3}" presName="textRect" presStyleLbl="revTx" presStyleIdx="2" presStyleCnt="6">
        <dgm:presLayoutVars>
          <dgm:chMax val="1"/>
          <dgm:chPref val="1"/>
        </dgm:presLayoutVars>
      </dgm:prSet>
      <dgm:spPr/>
    </dgm:pt>
    <dgm:pt modelId="{E9B2C1C2-B72E-4309-9B4F-94F22CA06387}" type="pres">
      <dgm:prSet presAssocID="{98A798DC-F031-40AA-8D0E-51AA57AC83DA}" presName="sibTrans" presStyleCnt="0"/>
      <dgm:spPr/>
    </dgm:pt>
    <dgm:pt modelId="{09754D2A-A104-4985-A8BE-AE59982882F0}" type="pres">
      <dgm:prSet presAssocID="{3CC36CE5-F5B7-49AA-B0E3-BCC1DD85C1A4}" presName="compNode" presStyleCnt="0"/>
      <dgm:spPr/>
    </dgm:pt>
    <dgm:pt modelId="{64B6A9D7-215B-4FF5-8AC2-AAE31FF8BDBD}" type="pres">
      <dgm:prSet presAssocID="{3CC36CE5-F5B7-49AA-B0E3-BCC1DD85C1A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Enrollment"/>
        </a:ext>
      </dgm:extLst>
    </dgm:pt>
    <dgm:pt modelId="{545C5AAF-1760-4A77-B23E-667F64FED839}" type="pres">
      <dgm:prSet presAssocID="{3CC36CE5-F5B7-49AA-B0E3-BCC1DD85C1A4}" presName="spaceRect" presStyleCnt="0"/>
      <dgm:spPr/>
    </dgm:pt>
    <dgm:pt modelId="{420BCEB7-1501-4D2C-A5C7-2C4A6CB935E8}" type="pres">
      <dgm:prSet presAssocID="{3CC36CE5-F5B7-49AA-B0E3-BCC1DD85C1A4}" presName="textRect" presStyleLbl="revTx" presStyleIdx="3" presStyleCnt="6">
        <dgm:presLayoutVars>
          <dgm:chMax val="1"/>
          <dgm:chPref val="1"/>
        </dgm:presLayoutVars>
      </dgm:prSet>
      <dgm:spPr/>
    </dgm:pt>
    <dgm:pt modelId="{52A21119-A1BE-41DB-96AD-3139F5B53AB5}" type="pres">
      <dgm:prSet presAssocID="{F15B8304-6D3F-410C-BBDE-6A03ED1E5978}" presName="sibTrans" presStyleCnt="0"/>
      <dgm:spPr/>
    </dgm:pt>
    <dgm:pt modelId="{4231F816-F89B-4C38-8B96-7191D4B75193}" type="pres">
      <dgm:prSet presAssocID="{2E28DF43-DA9B-40FF-B9E1-3560870F25A4}" presName="compNode" presStyleCnt="0"/>
      <dgm:spPr/>
    </dgm:pt>
    <dgm:pt modelId="{19E9E18F-9FC6-497B-A6C6-3A87F0A2B650}" type="pres">
      <dgm:prSet presAssocID="{2E28DF43-DA9B-40FF-B9E1-3560870F25A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hedule Event Action"/>
        </a:ext>
      </dgm:extLst>
    </dgm:pt>
    <dgm:pt modelId="{908500B5-684C-48D4-8643-3C3C1CD52ACF}" type="pres">
      <dgm:prSet presAssocID="{2E28DF43-DA9B-40FF-B9E1-3560870F25A4}" presName="spaceRect" presStyleCnt="0"/>
      <dgm:spPr/>
    </dgm:pt>
    <dgm:pt modelId="{E997A3A3-6ECA-4257-A564-EADE14D87BC3}" type="pres">
      <dgm:prSet presAssocID="{2E28DF43-DA9B-40FF-B9E1-3560870F25A4}" presName="textRect" presStyleLbl="revTx" presStyleIdx="4" presStyleCnt="6">
        <dgm:presLayoutVars>
          <dgm:chMax val="1"/>
          <dgm:chPref val="1"/>
        </dgm:presLayoutVars>
      </dgm:prSet>
      <dgm:spPr/>
    </dgm:pt>
    <dgm:pt modelId="{0367569E-7CAA-40AF-BE90-8804F26C342E}" type="pres">
      <dgm:prSet presAssocID="{5FE31287-9444-4B01-8F2B-D8835BB96C58}" presName="sibTrans" presStyleCnt="0"/>
      <dgm:spPr/>
    </dgm:pt>
    <dgm:pt modelId="{4FF9AB06-C8F3-41E3-B9D1-5F459F02B382}" type="pres">
      <dgm:prSet presAssocID="{1E8C90F1-4220-4801-ABEF-1F120EFEB106}" presName="compNode" presStyleCnt="0"/>
      <dgm:spPr/>
    </dgm:pt>
    <dgm:pt modelId="{61085103-D663-49BA-9F91-1B04F1985E80}" type="pres">
      <dgm:prSet presAssocID="{1E8C90F1-4220-4801-ABEF-1F120EFEB1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1BBAB203-87EC-482A-AC40-40B712687DEC}" type="pres">
      <dgm:prSet presAssocID="{1E8C90F1-4220-4801-ABEF-1F120EFEB106}" presName="spaceRect" presStyleCnt="0"/>
      <dgm:spPr/>
    </dgm:pt>
    <dgm:pt modelId="{D2D39CBA-B17D-4918-8697-7E9C8A9406C8}" type="pres">
      <dgm:prSet presAssocID="{1E8C90F1-4220-4801-ABEF-1F120EFEB106}" presName="textRect" presStyleLbl="revTx" presStyleIdx="5" presStyleCnt="6">
        <dgm:presLayoutVars>
          <dgm:chMax val="1"/>
          <dgm:chPref val="1"/>
        </dgm:presLayoutVars>
      </dgm:prSet>
      <dgm:spPr/>
    </dgm:pt>
  </dgm:ptLst>
  <dgm:cxnLst>
    <dgm:cxn modelId="{3A5EB70F-6EA7-4016-B385-F3B6315A5584}" type="presOf" srcId="{47B68EA4-9340-4383-888A-047B1314A054}" destId="{8FF2DB5B-7693-4F32-8B72-5192BE7696A6}" srcOrd="0" destOrd="0" presId="urn:microsoft.com/office/officeart/2018/2/layout/IconLabelList"/>
    <dgm:cxn modelId="{E46AE518-672E-4F15-89EE-E17A059B51FA}" type="presOf" srcId="{2E28DF43-DA9B-40FF-B9E1-3560870F25A4}" destId="{E997A3A3-6ECA-4257-A564-EADE14D87BC3}" srcOrd="0" destOrd="0" presId="urn:microsoft.com/office/officeart/2018/2/layout/IconLabelList"/>
    <dgm:cxn modelId="{FF953126-151B-442E-8480-0DB18CE1008D}" srcId="{EBFD8BE8-CC1A-4F35-A853-B6401FB91AF4}" destId="{E7B15FAB-1BE9-4E82-B304-0C43DF7EE1A3}" srcOrd="2" destOrd="0" parTransId="{22B065A9-F4CA-46A3-BE92-EA64F94483F7}" sibTransId="{98A798DC-F031-40AA-8D0E-51AA57AC83DA}"/>
    <dgm:cxn modelId="{6DA75827-4907-4F1C-A12F-4ED565DB4C83}" srcId="{EBFD8BE8-CC1A-4F35-A853-B6401FB91AF4}" destId="{2E28DF43-DA9B-40FF-B9E1-3560870F25A4}" srcOrd="4" destOrd="0" parTransId="{26E2383A-DA25-46D3-A891-9507BEB10933}" sibTransId="{5FE31287-9444-4B01-8F2B-D8835BB96C58}"/>
    <dgm:cxn modelId="{ED51982D-1510-46F1-A5A7-130A243E9BD1}" srcId="{EBFD8BE8-CC1A-4F35-A853-B6401FB91AF4}" destId="{1E8C90F1-4220-4801-ABEF-1F120EFEB106}" srcOrd="5" destOrd="0" parTransId="{95D7FB6E-9FBF-40F2-8354-92F29A433E1B}" sibTransId="{A512A2FD-1682-491E-911E-9A5BFE9AD5B2}"/>
    <dgm:cxn modelId="{F2501E3B-5866-4561-A9D7-955D86567CB2}" type="presOf" srcId="{3CC36CE5-F5B7-49AA-B0E3-BCC1DD85C1A4}" destId="{420BCEB7-1501-4D2C-A5C7-2C4A6CB935E8}" srcOrd="0" destOrd="0" presId="urn:microsoft.com/office/officeart/2018/2/layout/IconLabelList"/>
    <dgm:cxn modelId="{FC1C086E-E88B-4D62-8290-1C26E0117C63}" type="presOf" srcId="{E7B15FAB-1BE9-4E82-B304-0C43DF7EE1A3}" destId="{BED8541E-90F9-4E9B-8F28-82CC4A21B7BB}" srcOrd="0" destOrd="0" presId="urn:microsoft.com/office/officeart/2018/2/layout/IconLabelList"/>
    <dgm:cxn modelId="{5D078D4F-AC84-4C4A-8604-DAB29E640C5D}" srcId="{EBFD8BE8-CC1A-4F35-A853-B6401FB91AF4}" destId="{1BEB125D-5947-4836-B85B-807A878C7436}" srcOrd="1" destOrd="0" parTransId="{9BE55C56-1502-4DE3-96D5-4B561DF94245}" sibTransId="{D9C5DCDA-1854-4082-92ED-EACABB4B1160}"/>
    <dgm:cxn modelId="{FC5B9671-1F2E-477D-958C-B4D28C3F6B48}" type="presOf" srcId="{1E8C90F1-4220-4801-ABEF-1F120EFEB106}" destId="{D2D39CBA-B17D-4918-8697-7E9C8A9406C8}" srcOrd="0" destOrd="0" presId="urn:microsoft.com/office/officeart/2018/2/layout/IconLabelList"/>
    <dgm:cxn modelId="{E099D28E-35F9-4410-8E0E-2C4BD7A3264D}" type="presOf" srcId="{EBFD8BE8-CC1A-4F35-A853-B6401FB91AF4}" destId="{7747EDB2-9F25-4F82-A5A5-C5A6DD8E459A}" srcOrd="0" destOrd="0" presId="urn:microsoft.com/office/officeart/2018/2/layout/IconLabelList"/>
    <dgm:cxn modelId="{3FB4F192-A712-42C8-A6D1-776AE1C85392}" srcId="{EBFD8BE8-CC1A-4F35-A853-B6401FB91AF4}" destId="{47B68EA4-9340-4383-888A-047B1314A054}" srcOrd="0" destOrd="0" parTransId="{7B6A7817-3E83-403F-AF00-EB4C113C4C72}" sibTransId="{A8613BD5-9B95-45ED-8F67-B0C5D42DAEA2}"/>
    <dgm:cxn modelId="{100331D0-3292-486D-AFD2-58C66693EF93}" srcId="{EBFD8BE8-CC1A-4F35-A853-B6401FB91AF4}" destId="{3CC36CE5-F5B7-49AA-B0E3-BCC1DD85C1A4}" srcOrd="3" destOrd="0" parTransId="{EA49E85E-F5F6-43ED-A5C6-BED83DC83922}" sibTransId="{F15B8304-6D3F-410C-BBDE-6A03ED1E5978}"/>
    <dgm:cxn modelId="{A89A96E1-82DE-4818-A8ED-2124E10642E9}" type="presOf" srcId="{1BEB125D-5947-4836-B85B-807A878C7436}" destId="{4BE67783-37C5-4C9C-AF01-FBB87219E7D9}" srcOrd="0" destOrd="0" presId="urn:microsoft.com/office/officeart/2018/2/layout/IconLabelList"/>
    <dgm:cxn modelId="{2F237E8F-868F-4FE5-BB34-412E824C5FA9}" type="presParOf" srcId="{7747EDB2-9F25-4F82-A5A5-C5A6DD8E459A}" destId="{6B993346-0330-4584-82A7-4D0F74DB2BC2}" srcOrd="0" destOrd="0" presId="urn:microsoft.com/office/officeart/2018/2/layout/IconLabelList"/>
    <dgm:cxn modelId="{B8DB9AFB-F13A-48AC-8B8E-5BB616685092}" type="presParOf" srcId="{6B993346-0330-4584-82A7-4D0F74DB2BC2}" destId="{E6C9FE5B-5D18-4384-B70D-9CBCFB5FBDD9}" srcOrd="0" destOrd="0" presId="urn:microsoft.com/office/officeart/2018/2/layout/IconLabelList"/>
    <dgm:cxn modelId="{7C906BA1-2F80-4EEA-8F43-C5259FDE420F}" type="presParOf" srcId="{6B993346-0330-4584-82A7-4D0F74DB2BC2}" destId="{371C1658-D007-4B9F-9A1F-21325DAA6E31}" srcOrd="1" destOrd="0" presId="urn:microsoft.com/office/officeart/2018/2/layout/IconLabelList"/>
    <dgm:cxn modelId="{171C1F0D-D898-4552-8DD2-7FC7F07724ED}" type="presParOf" srcId="{6B993346-0330-4584-82A7-4D0F74DB2BC2}" destId="{8FF2DB5B-7693-4F32-8B72-5192BE7696A6}" srcOrd="2" destOrd="0" presId="urn:microsoft.com/office/officeart/2018/2/layout/IconLabelList"/>
    <dgm:cxn modelId="{0697BE5B-038D-4020-A7D1-E8D6AD3AAD82}" type="presParOf" srcId="{7747EDB2-9F25-4F82-A5A5-C5A6DD8E459A}" destId="{DA1DE248-6F31-4409-9DDA-8B314D27E5CB}" srcOrd="1" destOrd="0" presId="urn:microsoft.com/office/officeart/2018/2/layout/IconLabelList"/>
    <dgm:cxn modelId="{A5D30313-F022-4335-B676-69C267C024ED}" type="presParOf" srcId="{7747EDB2-9F25-4F82-A5A5-C5A6DD8E459A}" destId="{48F10ABA-F25A-41DA-B221-8490DA682285}" srcOrd="2" destOrd="0" presId="urn:microsoft.com/office/officeart/2018/2/layout/IconLabelList"/>
    <dgm:cxn modelId="{D0C7FED7-1ED0-4E05-AFB2-1B3D289F554F}" type="presParOf" srcId="{48F10ABA-F25A-41DA-B221-8490DA682285}" destId="{A40E7F50-353E-4660-BBB4-7A14DFE5D8FF}" srcOrd="0" destOrd="0" presId="urn:microsoft.com/office/officeart/2018/2/layout/IconLabelList"/>
    <dgm:cxn modelId="{28CC65D5-AE2D-4BD9-877E-A99B2A10A32D}" type="presParOf" srcId="{48F10ABA-F25A-41DA-B221-8490DA682285}" destId="{4628D8F8-2F74-47B1-B56A-7A1B63084CB5}" srcOrd="1" destOrd="0" presId="urn:microsoft.com/office/officeart/2018/2/layout/IconLabelList"/>
    <dgm:cxn modelId="{E50D870D-E2CA-457E-9BD0-9CE92000652C}" type="presParOf" srcId="{48F10ABA-F25A-41DA-B221-8490DA682285}" destId="{4BE67783-37C5-4C9C-AF01-FBB87219E7D9}" srcOrd="2" destOrd="0" presId="urn:microsoft.com/office/officeart/2018/2/layout/IconLabelList"/>
    <dgm:cxn modelId="{61139AD1-836B-4575-8C5A-D7651334F840}" type="presParOf" srcId="{7747EDB2-9F25-4F82-A5A5-C5A6DD8E459A}" destId="{B63BD6CC-2C50-4DB7-BC97-061DF3320DA7}" srcOrd="3" destOrd="0" presId="urn:microsoft.com/office/officeart/2018/2/layout/IconLabelList"/>
    <dgm:cxn modelId="{8A62A8F1-A691-4CBD-A7BD-45F28E778359}" type="presParOf" srcId="{7747EDB2-9F25-4F82-A5A5-C5A6DD8E459A}" destId="{24F37358-BF7D-4154-81C1-0DD48EA1290E}" srcOrd="4" destOrd="0" presId="urn:microsoft.com/office/officeart/2018/2/layout/IconLabelList"/>
    <dgm:cxn modelId="{BAE470F6-03BB-4976-A5CA-4E9B9586C1C7}" type="presParOf" srcId="{24F37358-BF7D-4154-81C1-0DD48EA1290E}" destId="{26668153-9B97-433B-BAC2-00200E8A7AAF}" srcOrd="0" destOrd="0" presId="urn:microsoft.com/office/officeart/2018/2/layout/IconLabelList"/>
    <dgm:cxn modelId="{160245A2-E95F-4C6D-B3B3-359AB8903330}" type="presParOf" srcId="{24F37358-BF7D-4154-81C1-0DD48EA1290E}" destId="{1F2ECF81-3D28-4EFE-A2C8-746246EE60F6}" srcOrd="1" destOrd="0" presId="urn:microsoft.com/office/officeart/2018/2/layout/IconLabelList"/>
    <dgm:cxn modelId="{C0F5F02B-7E86-4BB4-A513-0687D800C4F3}" type="presParOf" srcId="{24F37358-BF7D-4154-81C1-0DD48EA1290E}" destId="{BED8541E-90F9-4E9B-8F28-82CC4A21B7BB}" srcOrd="2" destOrd="0" presId="urn:microsoft.com/office/officeart/2018/2/layout/IconLabelList"/>
    <dgm:cxn modelId="{C14ADBC3-240C-4AFC-8C02-F7641D944A4D}" type="presParOf" srcId="{7747EDB2-9F25-4F82-A5A5-C5A6DD8E459A}" destId="{E9B2C1C2-B72E-4309-9B4F-94F22CA06387}" srcOrd="5" destOrd="0" presId="urn:microsoft.com/office/officeart/2018/2/layout/IconLabelList"/>
    <dgm:cxn modelId="{E46677FC-85B9-4220-B7C0-A83178C7B34C}" type="presParOf" srcId="{7747EDB2-9F25-4F82-A5A5-C5A6DD8E459A}" destId="{09754D2A-A104-4985-A8BE-AE59982882F0}" srcOrd="6" destOrd="0" presId="urn:microsoft.com/office/officeart/2018/2/layout/IconLabelList"/>
    <dgm:cxn modelId="{EB084037-A7F9-48D7-8CE7-0D02F5C6CB99}" type="presParOf" srcId="{09754D2A-A104-4985-A8BE-AE59982882F0}" destId="{64B6A9D7-215B-4FF5-8AC2-AAE31FF8BDBD}" srcOrd="0" destOrd="0" presId="urn:microsoft.com/office/officeart/2018/2/layout/IconLabelList"/>
    <dgm:cxn modelId="{7CFB0D40-C122-45F9-BEA0-6A1C504BFEAD}" type="presParOf" srcId="{09754D2A-A104-4985-A8BE-AE59982882F0}" destId="{545C5AAF-1760-4A77-B23E-667F64FED839}" srcOrd="1" destOrd="0" presId="urn:microsoft.com/office/officeart/2018/2/layout/IconLabelList"/>
    <dgm:cxn modelId="{4F80F448-15A0-4D32-8E6B-BD9E0B5DA954}" type="presParOf" srcId="{09754D2A-A104-4985-A8BE-AE59982882F0}" destId="{420BCEB7-1501-4D2C-A5C7-2C4A6CB935E8}" srcOrd="2" destOrd="0" presId="urn:microsoft.com/office/officeart/2018/2/layout/IconLabelList"/>
    <dgm:cxn modelId="{C26397FF-B62A-4F82-8065-4B38E6AFCACA}" type="presParOf" srcId="{7747EDB2-9F25-4F82-A5A5-C5A6DD8E459A}" destId="{52A21119-A1BE-41DB-96AD-3139F5B53AB5}" srcOrd="7" destOrd="0" presId="urn:microsoft.com/office/officeart/2018/2/layout/IconLabelList"/>
    <dgm:cxn modelId="{C2BBBB6D-AD94-4D36-A5D2-1C601E072EAF}" type="presParOf" srcId="{7747EDB2-9F25-4F82-A5A5-C5A6DD8E459A}" destId="{4231F816-F89B-4C38-8B96-7191D4B75193}" srcOrd="8" destOrd="0" presId="urn:microsoft.com/office/officeart/2018/2/layout/IconLabelList"/>
    <dgm:cxn modelId="{ACDD86A3-0E89-4A82-A388-D2020B37068D}" type="presParOf" srcId="{4231F816-F89B-4C38-8B96-7191D4B75193}" destId="{19E9E18F-9FC6-497B-A6C6-3A87F0A2B650}" srcOrd="0" destOrd="0" presId="urn:microsoft.com/office/officeart/2018/2/layout/IconLabelList"/>
    <dgm:cxn modelId="{1D0285E8-74EF-4820-AD9D-68704A131860}" type="presParOf" srcId="{4231F816-F89B-4C38-8B96-7191D4B75193}" destId="{908500B5-684C-48D4-8643-3C3C1CD52ACF}" srcOrd="1" destOrd="0" presId="urn:microsoft.com/office/officeart/2018/2/layout/IconLabelList"/>
    <dgm:cxn modelId="{6406F334-1A0F-4A19-BDE5-090D6A33955F}" type="presParOf" srcId="{4231F816-F89B-4C38-8B96-7191D4B75193}" destId="{E997A3A3-6ECA-4257-A564-EADE14D87BC3}" srcOrd="2" destOrd="0" presId="urn:microsoft.com/office/officeart/2018/2/layout/IconLabelList"/>
    <dgm:cxn modelId="{19C4EB91-2B84-41EA-B2B7-CE919E10E7C5}" type="presParOf" srcId="{7747EDB2-9F25-4F82-A5A5-C5A6DD8E459A}" destId="{0367569E-7CAA-40AF-BE90-8804F26C342E}" srcOrd="9" destOrd="0" presId="urn:microsoft.com/office/officeart/2018/2/layout/IconLabelList"/>
    <dgm:cxn modelId="{B0AD846F-2B10-459F-8885-6F1CEB46585F}" type="presParOf" srcId="{7747EDB2-9F25-4F82-A5A5-C5A6DD8E459A}" destId="{4FF9AB06-C8F3-41E3-B9D1-5F459F02B382}" srcOrd="10" destOrd="0" presId="urn:microsoft.com/office/officeart/2018/2/layout/IconLabelList"/>
    <dgm:cxn modelId="{9F5C4196-9E6A-4510-8295-1F6BD1289ACC}" type="presParOf" srcId="{4FF9AB06-C8F3-41E3-B9D1-5F459F02B382}" destId="{61085103-D663-49BA-9F91-1B04F1985E80}" srcOrd="0" destOrd="0" presId="urn:microsoft.com/office/officeart/2018/2/layout/IconLabelList"/>
    <dgm:cxn modelId="{9DFE9755-8053-44C0-A563-4DB4D3FA077A}" type="presParOf" srcId="{4FF9AB06-C8F3-41E3-B9D1-5F459F02B382}" destId="{1BBAB203-87EC-482A-AC40-40B712687DEC}" srcOrd="1" destOrd="0" presId="urn:microsoft.com/office/officeart/2018/2/layout/IconLabelList"/>
    <dgm:cxn modelId="{C710B6B0-60D6-44BD-933E-85AF1713E6C7}" type="presParOf" srcId="{4FF9AB06-C8F3-41E3-B9D1-5F459F02B382}" destId="{D2D39CBA-B17D-4918-8697-7E9C8A9406C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9FE5B-5D18-4384-B70D-9CBCFB5FBDD9}">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2DB5B-7693-4F32-8B72-5192BE7696A6}">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dirty="0">
              <a:solidFill>
                <a:schemeClr val="bg1"/>
              </a:solidFill>
            </a:rPr>
            <a:t>Introduction</a:t>
          </a:r>
          <a:endParaRPr lang="en-US" sz="1800" kern="1200" dirty="0">
            <a:solidFill>
              <a:schemeClr val="bg1"/>
            </a:solidFill>
          </a:endParaRPr>
        </a:p>
      </dsp:txBody>
      <dsp:txXfrm>
        <a:off x="841" y="2344441"/>
        <a:ext cx="1529296" cy="611718"/>
      </dsp:txXfrm>
    </dsp:sp>
    <dsp:sp modelId="{A40E7F50-353E-4660-BBB4-7A14DFE5D8FF}">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67783-37C5-4C9C-AF01-FBB87219E7D9}">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dirty="0">
              <a:solidFill>
                <a:schemeClr val="bg1"/>
              </a:solidFill>
            </a:rPr>
            <a:t>Technology used</a:t>
          </a:r>
          <a:endParaRPr lang="en-US" sz="1800" kern="1200" dirty="0">
            <a:solidFill>
              <a:schemeClr val="bg1"/>
            </a:solidFill>
          </a:endParaRPr>
        </a:p>
      </dsp:txBody>
      <dsp:txXfrm>
        <a:off x="1797765" y="2344441"/>
        <a:ext cx="1529296" cy="611718"/>
      </dsp:txXfrm>
    </dsp:sp>
    <dsp:sp modelId="{26668153-9B97-433B-BAC2-00200E8A7AAF}">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8541E-90F9-4E9B-8F28-82CC4A21B7BB}">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bg1"/>
              </a:solidFill>
            </a:rPr>
            <a:t>Architecture </a:t>
          </a:r>
        </a:p>
      </dsp:txBody>
      <dsp:txXfrm>
        <a:off x="3594689" y="2344441"/>
        <a:ext cx="1529296" cy="611718"/>
      </dsp:txXfrm>
    </dsp:sp>
    <dsp:sp modelId="{64B6A9D7-215B-4FF5-8AC2-AAE31FF8BDBD}">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0BCEB7-1501-4D2C-A5C7-2C4A6CB935E8}">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bg1"/>
              </a:solidFill>
            </a:rPr>
            <a:t>Methodology</a:t>
          </a:r>
        </a:p>
      </dsp:txBody>
      <dsp:txXfrm>
        <a:off x="5391613" y="2344441"/>
        <a:ext cx="1529296" cy="611718"/>
      </dsp:txXfrm>
    </dsp:sp>
    <dsp:sp modelId="{19E9E18F-9FC6-497B-A6C6-3A87F0A2B650}">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97A3A3-6ECA-4257-A564-EADE14D87BC3}">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bg1"/>
              </a:solidFill>
            </a:rPr>
            <a:t>Implementation</a:t>
          </a:r>
        </a:p>
      </dsp:txBody>
      <dsp:txXfrm>
        <a:off x="7188537" y="2344441"/>
        <a:ext cx="1529296" cy="611718"/>
      </dsp:txXfrm>
    </dsp:sp>
    <dsp:sp modelId="{61085103-D663-49BA-9F91-1B04F1985E80}">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D39CBA-B17D-4918-8697-7E9C8A9406C8}">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bg1"/>
              </a:solidFill>
            </a:rPr>
            <a:t>Conclusion </a:t>
          </a:r>
        </a:p>
      </dsp:txBody>
      <dsp:txXfrm>
        <a:off x="8985461" y="2344441"/>
        <a:ext cx="1529296" cy="611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B33B-6914-4E50-B7F5-E1D74BF8C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E12DFF-8146-4AB0-93BA-48F225291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4EC8F0-8F60-49C0-8AE2-22DEF387923A}"/>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5" name="Footer Placeholder 4">
            <a:extLst>
              <a:ext uri="{FF2B5EF4-FFF2-40B4-BE49-F238E27FC236}">
                <a16:creationId xmlns:a16="http://schemas.microsoft.com/office/drawing/2014/main" id="{E4455E4C-D88F-4481-8C75-BD10BC5CBA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1B6042-67C1-42A9-AE6A-E7049E2DBE95}"/>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82317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D3DF-4659-437B-9342-15BAC31B2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DB45A1-AE27-40EE-A7B7-239E2DAFC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F806A-5A3A-4551-8B67-2B0699C3F5FF}"/>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5" name="Footer Placeholder 4">
            <a:extLst>
              <a:ext uri="{FF2B5EF4-FFF2-40B4-BE49-F238E27FC236}">
                <a16:creationId xmlns:a16="http://schemas.microsoft.com/office/drawing/2014/main" id="{30E29884-CF43-47AD-ADD4-BDE4A8D13A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21B0DD-CF12-4C77-B37F-ACD08FF5D51C}"/>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36272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FB219-B4BD-48D6-A257-83C12A6CBF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1F0B4-D79A-4584-87B2-D59F3A69C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79221-13B7-419D-A93B-B9A4094C5FBC}"/>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5" name="Footer Placeholder 4">
            <a:extLst>
              <a:ext uri="{FF2B5EF4-FFF2-40B4-BE49-F238E27FC236}">
                <a16:creationId xmlns:a16="http://schemas.microsoft.com/office/drawing/2014/main" id="{966EBE0B-C0E8-4296-B7CC-78ACECD0A6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DE78B6-C6D4-4D54-9932-519970A8C204}"/>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340799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24D6-E36E-4819-9EDD-E54D2F47B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71562-B259-4AB8-931F-6D9AAA84B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5DB27-F699-423B-9516-F175C2F0DDAB}"/>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5" name="Footer Placeholder 4">
            <a:extLst>
              <a:ext uri="{FF2B5EF4-FFF2-40B4-BE49-F238E27FC236}">
                <a16:creationId xmlns:a16="http://schemas.microsoft.com/office/drawing/2014/main" id="{244E585E-1152-44A0-BFB0-08176E5368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3DA39C-DE44-4F78-9486-62C6A9A9AFEA}"/>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292400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A8EF-EE41-4A7F-81F8-EE4C74C4C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49676-B7C4-4893-B835-B45708595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0E3465-75EF-42FB-84FD-4486D1720515}"/>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5" name="Footer Placeholder 4">
            <a:extLst>
              <a:ext uri="{FF2B5EF4-FFF2-40B4-BE49-F238E27FC236}">
                <a16:creationId xmlns:a16="http://schemas.microsoft.com/office/drawing/2014/main" id="{FF7A9831-8CA6-49B4-9F62-25ABA3FB49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422107-556C-4566-B792-37D8DF800F5E}"/>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235768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6F2D-F880-455D-BB13-2C5D23BFD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E3887-FD72-41D1-A72F-1526285B5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57E78-EB88-4846-8525-F02230F8C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71E309-E745-4CC3-84B3-7470185BE302}"/>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6" name="Footer Placeholder 5">
            <a:extLst>
              <a:ext uri="{FF2B5EF4-FFF2-40B4-BE49-F238E27FC236}">
                <a16:creationId xmlns:a16="http://schemas.microsoft.com/office/drawing/2014/main" id="{B9F21F80-0846-492E-B0B4-BCDEA0F77D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800251-1B0B-484E-AB22-0374339FB6BF}"/>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205140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A48E-5EC2-49BB-8942-BFB0D47F4C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D3CFA-C232-450B-9476-8C5DBFD10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DA187-8028-41A0-8435-2DCFA76FAC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EC5EB-6DEE-40DE-9F8C-413261269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A497C4-153B-4C6A-BC8F-EA41FB2951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3B05F-79EC-428E-943D-29CB0498D227}"/>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8" name="Footer Placeholder 7">
            <a:extLst>
              <a:ext uri="{FF2B5EF4-FFF2-40B4-BE49-F238E27FC236}">
                <a16:creationId xmlns:a16="http://schemas.microsoft.com/office/drawing/2014/main" id="{F9C3A5EA-602D-4B1F-A13B-C1B0A28751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0F2BF91-8960-476A-A1F5-D69C3246A96D}"/>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27068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4D02-3C1B-4C97-9839-25FF8589E2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44364D-CD28-4F46-87A6-3ABDCDF3FAE9}"/>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4" name="Footer Placeholder 3">
            <a:extLst>
              <a:ext uri="{FF2B5EF4-FFF2-40B4-BE49-F238E27FC236}">
                <a16:creationId xmlns:a16="http://schemas.microsoft.com/office/drawing/2014/main" id="{46D4A93E-65D6-4241-AB9A-DCCC06FE1E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235160-C6B9-4027-B27A-A6482CDC7485}"/>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351475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CCC5A-F74E-40B7-8908-776156A8EE3C}"/>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3" name="Footer Placeholder 2">
            <a:extLst>
              <a:ext uri="{FF2B5EF4-FFF2-40B4-BE49-F238E27FC236}">
                <a16:creationId xmlns:a16="http://schemas.microsoft.com/office/drawing/2014/main" id="{BAA9588F-5204-4850-BF17-5EDE13358D2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A3869F-5F20-4307-A0A8-53E5E942C079}"/>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369767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5037-6361-462C-B07F-48069A5FF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E20E00-E185-46E8-A4DA-9885CAAB8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C6E0E8-11D9-4E6E-A359-4345EFF14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79600-C927-4C23-83FD-E3522F45368A}"/>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6" name="Footer Placeholder 5">
            <a:extLst>
              <a:ext uri="{FF2B5EF4-FFF2-40B4-BE49-F238E27FC236}">
                <a16:creationId xmlns:a16="http://schemas.microsoft.com/office/drawing/2014/main" id="{069CBE8B-2AC6-49F8-A5BD-E210431E76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00E0E5-1FE3-4ECB-8504-950332CBBDC5}"/>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166219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1DD9-03CF-403A-BD93-F2BC567F8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D3480D-9B4E-4AAC-B3D9-D23D4A4B5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50B1B38-D55B-42BA-9FFB-E46491EDF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354B2-9986-40DB-9B4D-1EBE4981C8D0}"/>
              </a:ext>
            </a:extLst>
          </p:cNvPr>
          <p:cNvSpPr>
            <a:spLocks noGrp="1"/>
          </p:cNvSpPr>
          <p:nvPr>
            <p:ph type="dt" sz="half" idx="10"/>
          </p:nvPr>
        </p:nvSpPr>
        <p:spPr/>
        <p:txBody>
          <a:bodyPr/>
          <a:lstStyle/>
          <a:p>
            <a:fld id="{D806825A-8B1A-44AA-8F53-5C28C6AC38D7}" type="datetimeFigureOut">
              <a:rPr lang="en-US" smtClean="0"/>
              <a:t>5/23/2021</a:t>
            </a:fld>
            <a:endParaRPr lang="en-US" dirty="0"/>
          </a:p>
        </p:txBody>
      </p:sp>
      <p:sp>
        <p:nvSpPr>
          <p:cNvPr id="6" name="Footer Placeholder 5">
            <a:extLst>
              <a:ext uri="{FF2B5EF4-FFF2-40B4-BE49-F238E27FC236}">
                <a16:creationId xmlns:a16="http://schemas.microsoft.com/office/drawing/2014/main" id="{A9CA58AB-73C7-4F32-ADB2-128404FA78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0E01F7-925B-4D79-B722-82FDE23C4F6E}"/>
              </a:ext>
            </a:extLst>
          </p:cNvPr>
          <p:cNvSpPr>
            <a:spLocks noGrp="1"/>
          </p:cNvSpPr>
          <p:nvPr>
            <p:ph type="sldNum" sz="quarter" idx="12"/>
          </p:nvPr>
        </p:nvSpPr>
        <p:spPr/>
        <p:txBody>
          <a:bodyPr/>
          <a:lstStyle/>
          <a:p>
            <a:fld id="{2B5CD13F-C822-49BE-849F-7DE1CE21E2AB}" type="slidenum">
              <a:rPr lang="en-US" smtClean="0"/>
              <a:t>‹#›</a:t>
            </a:fld>
            <a:endParaRPr lang="en-US" dirty="0"/>
          </a:p>
        </p:txBody>
      </p:sp>
    </p:spTree>
    <p:extLst>
      <p:ext uri="{BB962C8B-B14F-4D97-AF65-F5344CB8AC3E}">
        <p14:creationId xmlns:p14="http://schemas.microsoft.com/office/powerpoint/2010/main" val="41154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4288C-789E-4CF9-9DF6-D5919F4AD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F783DA-4EF1-4D49-A779-8D93FC3B1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D52AD-AE9D-4F7A-859A-37CFB8517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6825A-8B1A-44AA-8F53-5C28C6AC38D7}" type="datetimeFigureOut">
              <a:rPr lang="en-US" smtClean="0"/>
              <a:t>5/23/2021</a:t>
            </a:fld>
            <a:endParaRPr lang="en-US" dirty="0"/>
          </a:p>
        </p:txBody>
      </p:sp>
      <p:sp>
        <p:nvSpPr>
          <p:cNvPr id="5" name="Footer Placeholder 4">
            <a:extLst>
              <a:ext uri="{FF2B5EF4-FFF2-40B4-BE49-F238E27FC236}">
                <a16:creationId xmlns:a16="http://schemas.microsoft.com/office/drawing/2014/main" id="{D079AE50-4E72-4706-BD09-76B635D85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18EF1F-75A2-4940-9CE6-E72E14A6B2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CD13F-C822-49BE-849F-7DE1CE21E2AB}" type="slidenum">
              <a:rPr lang="en-US" smtClean="0"/>
              <a:t>‹#›</a:t>
            </a:fld>
            <a:endParaRPr lang="en-US" dirty="0"/>
          </a:p>
        </p:txBody>
      </p:sp>
    </p:spTree>
    <p:extLst>
      <p:ext uri="{BB962C8B-B14F-4D97-AF65-F5344CB8AC3E}">
        <p14:creationId xmlns:p14="http://schemas.microsoft.com/office/powerpoint/2010/main" val="251868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7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Freeform: Shape 77">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0" name="Freeform: Shape 79">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2" name="Freeform: Shape 8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4" name="Rectangle 83">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356277-E2DD-44F3-8AEC-C6182EAF853E}"/>
              </a:ext>
            </a:extLst>
          </p:cNvPr>
          <p:cNvSpPr>
            <a:spLocks noGrp="1"/>
          </p:cNvSpPr>
          <p:nvPr>
            <p:ph type="ctrTitle"/>
          </p:nvPr>
        </p:nvSpPr>
        <p:spPr>
          <a:xfrm>
            <a:off x="2886764" y="2064180"/>
            <a:ext cx="6418471" cy="1866837"/>
          </a:xfrm>
        </p:spPr>
        <p:txBody>
          <a:bodyPr>
            <a:normAutofit/>
          </a:bodyPr>
          <a:lstStyle/>
          <a:p>
            <a:r>
              <a:rPr lang="en-IN" sz="5400" dirty="0">
                <a:solidFill>
                  <a:schemeClr val="bg1"/>
                </a:solidFill>
              </a:rPr>
              <a:t>Video Chat</a:t>
            </a:r>
            <a:br>
              <a:rPr lang="en-IN" sz="5400" dirty="0">
                <a:solidFill>
                  <a:schemeClr val="bg1"/>
                </a:solidFill>
              </a:rPr>
            </a:br>
            <a:r>
              <a:rPr lang="en-IN" sz="5400" dirty="0">
                <a:solidFill>
                  <a:schemeClr val="bg1"/>
                </a:solidFill>
              </a:rPr>
              <a:t>Website</a:t>
            </a:r>
            <a:endParaRPr lang="en-US" sz="5400" dirty="0">
              <a:solidFill>
                <a:schemeClr val="bg1"/>
              </a:solidFill>
            </a:endParaRPr>
          </a:p>
        </p:txBody>
      </p:sp>
      <p:sp>
        <p:nvSpPr>
          <p:cNvPr id="3" name="Subtitle 2">
            <a:extLst>
              <a:ext uri="{FF2B5EF4-FFF2-40B4-BE49-F238E27FC236}">
                <a16:creationId xmlns:a16="http://schemas.microsoft.com/office/drawing/2014/main" id="{5C4893B2-0BBE-47B6-A6A2-C811E9BD38C8}"/>
              </a:ext>
            </a:extLst>
          </p:cNvPr>
          <p:cNvSpPr>
            <a:spLocks noGrp="1"/>
          </p:cNvSpPr>
          <p:nvPr>
            <p:ph type="subTitle" idx="1"/>
          </p:nvPr>
        </p:nvSpPr>
        <p:spPr>
          <a:xfrm>
            <a:off x="2886765" y="4414123"/>
            <a:ext cx="6418471" cy="1017915"/>
          </a:xfrm>
        </p:spPr>
        <p:txBody>
          <a:bodyPr>
            <a:normAutofit/>
          </a:bodyPr>
          <a:lstStyle/>
          <a:p>
            <a:r>
              <a:rPr lang="en-IN" sz="2000" dirty="0">
                <a:solidFill>
                  <a:schemeClr val="bg1"/>
                </a:solidFill>
              </a:rPr>
              <a:t>Using Scaledrone and WebRTC</a:t>
            </a:r>
            <a:endParaRPr lang="en-US" sz="2000" dirty="0">
              <a:solidFill>
                <a:schemeClr val="bg1"/>
              </a:solidFill>
            </a:endParaRPr>
          </a:p>
        </p:txBody>
      </p:sp>
      <p:sp>
        <p:nvSpPr>
          <p:cNvPr id="90" name="Freeform: Shape 8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9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4"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6" name="Freeform: Shape 9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98" name="Oval 97">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Oval 9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03" name="Freeform: Shape 10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25704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reeform: Shape 113">
            <a:extLst>
              <a:ext uri="{FF2B5EF4-FFF2-40B4-BE49-F238E27FC236}">
                <a16:creationId xmlns:a16="http://schemas.microsoft.com/office/drawing/2014/main" id="{4DCEC70C-9F4B-4A73-B4BD-AE50AD617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Freeform: Shape 115">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55" y="-1866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1157477" y="306277"/>
            <a:ext cx="4024032" cy="2885715"/>
          </a:xfrm>
        </p:spPr>
        <p:txBody>
          <a:bodyPr vert="horz" lIns="91440" tIns="45720" rIns="91440" bIns="45720" rtlCol="0" anchor="b">
            <a:normAutofit/>
          </a:bodyPr>
          <a:lstStyle/>
          <a:p>
            <a:pPr algn="ctr"/>
            <a:r>
              <a:rPr lang="en-US" sz="4600" kern="1200" dirty="0">
                <a:solidFill>
                  <a:schemeClr val="bg1"/>
                </a:solidFill>
                <a:latin typeface="+mj-lt"/>
                <a:ea typeface="+mj-ea"/>
                <a:cs typeface="+mj-cs"/>
              </a:rPr>
              <a:t>VIDEO Chat Website</a:t>
            </a:r>
            <a:br>
              <a:rPr lang="en-US" sz="4600" kern="1200" dirty="0">
                <a:solidFill>
                  <a:schemeClr val="bg1"/>
                </a:solidFill>
                <a:latin typeface="+mj-lt"/>
                <a:ea typeface="+mj-ea"/>
                <a:cs typeface="+mj-cs"/>
              </a:rPr>
            </a:br>
            <a:r>
              <a:rPr lang="en-US" sz="4600" kern="1200" dirty="0">
                <a:solidFill>
                  <a:schemeClr val="bg1"/>
                </a:solidFill>
                <a:latin typeface="+mj-lt"/>
                <a:ea typeface="+mj-ea"/>
                <a:cs typeface="+mj-cs"/>
              </a:rPr>
              <a:t>ARCHITECTURE</a:t>
            </a:r>
          </a:p>
        </p:txBody>
      </p:sp>
      <p:sp>
        <p:nvSpPr>
          <p:cNvPr id="118"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0" name="Graphic 212">
            <a:extLst>
              <a:ext uri="{FF2B5EF4-FFF2-40B4-BE49-F238E27FC236}">
                <a16:creationId xmlns:a16="http://schemas.microsoft.com/office/drawing/2014/main" id="{4D525A72-77E7-4E14-BEE2-FC3A19EC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2" name="Oval 121">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07" name="Graphic 106" descr="Video">
            <a:extLst>
              <a:ext uri="{FF2B5EF4-FFF2-40B4-BE49-F238E27FC236}">
                <a16:creationId xmlns:a16="http://schemas.microsoft.com/office/drawing/2014/main" id="{F6B800B1-56C3-439D-A878-EBB8C570F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65" y="2474375"/>
            <a:ext cx="3083023" cy="3083023"/>
          </a:xfrm>
          <a:prstGeom prst="rect">
            <a:avLst/>
          </a:prstGeom>
        </p:spPr>
      </p:pic>
      <p:sp>
        <p:nvSpPr>
          <p:cNvPr id="124" name="Oval 123">
            <a:extLst>
              <a:ext uri="{FF2B5EF4-FFF2-40B4-BE49-F238E27FC236}">
                <a16:creationId xmlns:a16="http://schemas.microsoft.com/office/drawing/2014/main" id="{DA31323F-03C2-4114-B2CC-79931D220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298EBCA3-8AAD-4596-8EBF-43A43542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227397"/>
            <a:ext cx="1054466" cy="469689"/>
            <a:chOff x="9841624" y="4115729"/>
            <a:chExt cx="602169" cy="268223"/>
          </a:xfrm>
          <a:solidFill>
            <a:schemeClr val="bg1"/>
          </a:solidFill>
        </p:grpSpPr>
        <p:sp>
          <p:nvSpPr>
            <p:cNvPr id="183" name="Freeform: Shape 18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89" name="Oval 188">
            <a:extLst>
              <a:ext uri="{FF2B5EF4-FFF2-40B4-BE49-F238E27FC236}">
                <a16:creationId xmlns:a16="http://schemas.microsoft.com/office/drawing/2014/main" id="{9457709F-7F08-4A4A-9DB7-1AFB3FCF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5531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Content Placeholder 24" descr="WebRTC">
            <a:extLst>
              <a:ext uri="{FF2B5EF4-FFF2-40B4-BE49-F238E27FC236}">
                <a16:creationId xmlns:a16="http://schemas.microsoft.com/office/drawing/2014/main" id="{C01EFBBC-1D4C-47E7-B21C-3696BD78FB3E}"/>
              </a:ext>
            </a:extLst>
          </p:cNvPr>
          <p:cNvPicPr>
            <a:picLocks noGrp="1" noChangeAspect="1"/>
          </p:cNvPicPr>
          <p:nvPr>
            <p:ph idx="1"/>
          </p:nvPr>
        </p:nvPicPr>
        <p:blipFill>
          <a:blip r:embed="rId2"/>
          <a:stretch>
            <a:fillRect/>
          </a:stretch>
        </p:blipFill>
        <p:spPr>
          <a:xfrm>
            <a:off x="2381955" y="643466"/>
            <a:ext cx="7428089" cy="5571067"/>
          </a:xfrm>
          <a:prstGeom prst="rect">
            <a:avLst/>
          </a:prstGeom>
          <a:solidFill>
            <a:schemeClr val="tx1">
              <a:alpha val="0"/>
            </a:schemeClr>
          </a:solidFill>
        </p:spPr>
      </p:pic>
    </p:spTree>
    <p:extLst>
      <p:ext uri="{BB962C8B-B14F-4D97-AF65-F5344CB8AC3E}">
        <p14:creationId xmlns:p14="http://schemas.microsoft.com/office/powerpoint/2010/main" val="5058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5" name="Freeform: Shape 10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7" name="Freeform: Shape 10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09" name="Freeform: Shape 10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6471444" y="1870370"/>
            <a:ext cx="4834021" cy="4044463"/>
          </a:xfrm>
        </p:spPr>
        <p:txBody>
          <a:bodyPr>
            <a:normAutofit/>
          </a:bodyPr>
          <a:lstStyle/>
          <a:p>
            <a:r>
              <a:rPr lang="en-IN" dirty="0">
                <a:solidFill>
                  <a:schemeClr val="bg1"/>
                </a:solidFill>
              </a:rPr>
              <a:t>Source shares the video link to the receiver.</a:t>
            </a:r>
          </a:p>
          <a:p>
            <a:r>
              <a:rPr lang="en-IN" dirty="0">
                <a:solidFill>
                  <a:schemeClr val="bg1"/>
                </a:solidFill>
              </a:rPr>
              <a:t>Whenever receiver clicks on the link, their video stream goes live to each other. We limited this application to two users, but we can add more than 2 users too.</a:t>
            </a:r>
            <a:endParaRPr lang="en-US" dirty="0">
              <a:solidFill>
                <a:schemeClr val="bg1"/>
              </a:solidFill>
            </a:endParaRPr>
          </a:p>
        </p:txBody>
      </p:sp>
      <p:grpSp>
        <p:nvGrpSpPr>
          <p:cNvPr id="11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12" name="Freeform: Shape 11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descr="Diagram&#10;&#10;Description automatically generated">
            <a:extLst>
              <a:ext uri="{FF2B5EF4-FFF2-40B4-BE49-F238E27FC236}">
                <a16:creationId xmlns:a16="http://schemas.microsoft.com/office/drawing/2014/main" id="{AC5DA141-D8A4-4A70-A842-DFC4741F6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50" y="2504044"/>
            <a:ext cx="5406830" cy="2484219"/>
          </a:xfrm>
          <a:prstGeom prst="rect">
            <a:avLst/>
          </a:prstGeom>
        </p:spPr>
      </p:pic>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2799470" y="365126"/>
            <a:ext cx="8554329" cy="1140118"/>
          </a:xfrm>
        </p:spPr>
        <p:txBody>
          <a:bodyPr/>
          <a:lstStyle/>
          <a:p>
            <a:r>
              <a:rPr lang="en-IN" dirty="0">
                <a:solidFill>
                  <a:schemeClr val="bg1"/>
                </a:solidFill>
              </a:rPr>
              <a:t>Working</a:t>
            </a:r>
            <a:endParaRPr lang="en-US" dirty="0">
              <a:solidFill>
                <a:schemeClr val="bg1"/>
              </a:solidFill>
            </a:endParaRPr>
          </a:p>
        </p:txBody>
      </p:sp>
    </p:spTree>
    <p:extLst>
      <p:ext uri="{BB962C8B-B14F-4D97-AF65-F5344CB8AC3E}">
        <p14:creationId xmlns:p14="http://schemas.microsoft.com/office/powerpoint/2010/main" val="14240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1" name="Picture 390" descr="White bulbs with a yellow one standing out">
            <a:extLst>
              <a:ext uri="{FF2B5EF4-FFF2-40B4-BE49-F238E27FC236}">
                <a16:creationId xmlns:a16="http://schemas.microsoft.com/office/drawing/2014/main" id="{D54E943C-FAEF-440B-AC03-525EBF4A4B2C}"/>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9" name="Freeform: Shape 13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841248" y="4199861"/>
            <a:ext cx="8856059" cy="1336826"/>
          </a:xfrm>
        </p:spPr>
        <p:txBody>
          <a:bodyPr vert="horz" lIns="91440" tIns="45720" rIns="91440" bIns="45720" rtlCol="0" anchor="b">
            <a:normAutofit/>
          </a:bodyPr>
          <a:lstStyle/>
          <a:p>
            <a:r>
              <a:rPr lang="en-US" sz="5400">
                <a:solidFill>
                  <a:srgbClr val="FFFFFF"/>
                </a:solidFill>
              </a:rPr>
              <a:t>Methodology</a:t>
            </a:r>
          </a:p>
        </p:txBody>
      </p:sp>
    </p:spTree>
    <p:extLst>
      <p:ext uri="{BB962C8B-B14F-4D97-AF65-F5344CB8AC3E}">
        <p14:creationId xmlns:p14="http://schemas.microsoft.com/office/powerpoint/2010/main" val="13639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5" name="Freeform: Shape 10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7" name="Freeform: Shape 10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09" name="Freeform: Shape 10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5551714" y="1723922"/>
            <a:ext cx="5753751" cy="4044463"/>
          </a:xfrm>
        </p:spPr>
        <p:txBody>
          <a:bodyPr>
            <a:normAutofit/>
          </a:bodyPr>
          <a:lstStyle/>
          <a:p>
            <a:r>
              <a:rPr lang="en-US" dirty="0">
                <a:solidFill>
                  <a:schemeClr val="bg1"/>
                </a:solidFill>
              </a:rPr>
              <a:t>WebRTC mainly comprises three operations: fetching or acquiring user media from a camera/microphone (both audio and video); communicating this media content over a channel; and then, finally, sending messages over the channel. Now, let’s take a look at the summarized description of each operation type</a:t>
            </a:r>
          </a:p>
        </p:txBody>
      </p:sp>
      <p:grpSp>
        <p:nvGrpSpPr>
          <p:cNvPr id="11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12" name="Freeform: Shape 11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2799470" y="365126"/>
            <a:ext cx="8554329" cy="1140118"/>
          </a:xfrm>
        </p:spPr>
        <p:txBody>
          <a:bodyPr/>
          <a:lstStyle/>
          <a:p>
            <a:r>
              <a:rPr lang="en-IN" dirty="0">
                <a:solidFill>
                  <a:schemeClr val="bg1"/>
                </a:solidFill>
              </a:rPr>
              <a:t>Methodology</a:t>
            </a:r>
            <a:endParaRPr lang="en-US" dirty="0">
              <a:solidFill>
                <a:schemeClr val="bg1"/>
              </a:solidFill>
            </a:endParaRPr>
          </a:p>
        </p:txBody>
      </p:sp>
      <p:pic>
        <p:nvPicPr>
          <p:cNvPr id="1026" name="Picture 2" descr="The Ultimate Guide to WebRTC - What Is WebRTC &amp; How To Get Started">
            <a:extLst>
              <a:ext uri="{FF2B5EF4-FFF2-40B4-BE49-F238E27FC236}">
                <a16:creationId xmlns:a16="http://schemas.microsoft.com/office/drawing/2014/main" id="{5EAD67BD-6775-4D8C-82D5-598D8F4F1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252" y="1831949"/>
            <a:ext cx="3269859" cy="3670879"/>
          </a:xfrm>
          <a:prstGeom prst="rect">
            <a:avLst/>
          </a:prstGeom>
          <a:solidFill>
            <a:schemeClr val="bg1"/>
          </a:solidFill>
        </p:spPr>
      </p:pic>
    </p:spTree>
    <p:extLst>
      <p:ext uri="{BB962C8B-B14F-4D97-AF65-F5344CB8AC3E}">
        <p14:creationId xmlns:p14="http://schemas.microsoft.com/office/powerpoint/2010/main" val="329119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4DCEC70C-9F4B-4A73-B4BD-AE50AD617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55" y="-1866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1157477" y="306277"/>
            <a:ext cx="4024032" cy="2885715"/>
          </a:xfrm>
        </p:spPr>
        <p:txBody>
          <a:bodyPr vert="horz" lIns="91440" tIns="45720" rIns="91440" bIns="45720" rtlCol="0" anchor="b">
            <a:normAutofit/>
          </a:bodyPr>
          <a:lstStyle/>
          <a:p>
            <a:pPr algn="ctr"/>
            <a:r>
              <a:rPr lang="en-US" sz="4600" kern="1200" dirty="0">
                <a:solidFill>
                  <a:schemeClr val="bg1"/>
                </a:solidFill>
                <a:latin typeface="+mj-lt"/>
                <a:ea typeface="+mj-ea"/>
                <a:cs typeface="+mj-cs"/>
              </a:rPr>
              <a:t>Implementation</a:t>
            </a:r>
            <a:endParaRPr lang="en-US" sz="4600" kern="1200">
              <a:solidFill>
                <a:schemeClr val="bg1"/>
              </a:solidFill>
              <a:latin typeface="+mj-lt"/>
              <a:ea typeface="+mj-ea"/>
              <a:cs typeface="+mj-cs"/>
            </a:endParaRPr>
          </a:p>
        </p:txBody>
      </p:sp>
      <p:sp>
        <p:nvSpPr>
          <p:cNvPr id="1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9" name="Graphic 212">
            <a:extLst>
              <a:ext uri="{FF2B5EF4-FFF2-40B4-BE49-F238E27FC236}">
                <a16:creationId xmlns:a16="http://schemas.microsoft.com/office/drawing/2014/main" id="{4D525A72-77E7-4E14-BEE2-FC3A19EC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1" name="Oval 1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4" name="Graphic 83" descr="Arrow Circle">
            <a:extLst>
              <a:ext uri="{FF2B5EF4-FFF2-40B4-BE49-F238E27FC236}">
                <a16:creationId xmlns:a16="http://schemas.microsoft.com/office/drawing/2014/main" id="{771A515C-EE65-48F4-9E19-79C7CEA166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65" y="2474375"/>
            <a:ext cx="3083023" cy="3083023"/>
          </a:xfrm>
          <a:prstGeom prst="rect">
            <a:avLst/>
          </a:prstGeom>
        </p:spPr>
      </p:pic>
      <p:sp>
        <p:nvSpPr>
          <p:cNvPr id="133" name="Oval 132">
            <a:extLst>
              <a:ext uri="{FF2B5EF4-FFF2-40B4-BE49-F238E27FC236}">
                <a16:creationId xmlns:a16="http://schemas.microsoft.com/office/drawing/2014/main" id="{DA31323F-03C2-4114-B2CC-79931D220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98EBCA3-8AAD-4596-8EBF-43A43542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227397"/>
            <a:ext cx="1054466" cy="469689"/>
            <a:chOff x="9841624" y="4115729"/>
            <a:chExt cx="602169" cy="268223"/>
          </a:xfrm>
          <a:solidFill>
            <a:schemeClr val="bg1"/>
          </a:solidFill>
        </p:grpSpPr>
        <p:sp>
          <p:nvSpPr>
            <p:cNvPr id="138" name="Freeform: Shape 13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44" name="Oval 143">
            <a:extLst>
              <a:ext uri="{FF2B5EF4-FFF2-40B4-BE49-F238E27FC236}">
                <a16:creationId xmlns:a16="http://schemas.microsoft.com/office/drawing/2014/main" id="{9457709F-7F08-4A4A-9DB7-1AFB3FCF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182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0" name="Graphic 119" descr="Subtitles">
            <a:extLst>
              <a:ext uri="{FF2B5EF4-FFF2-40B4-BE49-F238E27FC236}">
                <a16:creationId xmlns:a16="http://schemas.microsoft.com/office/drawing/2014/main" id="{53EA7AFB-D459-45E3-A8AB-171940E3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0383" y="3104705"/>
            <a:ext cx="3217333" cy="3217333"/>
          </a:xfrm>
          <a:prstGeom prst="rect">
            <a:avLst/>
          </a:prstGeom>
        </p:spPr>
      </p:pic>
      <p:grpSp>
        <p:nvGrpSpPr>
          <p:cNvPr id="125" name="Group 124">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26" name="Rectangle 125">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ectangle 128">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740584" y="859808"/>
            <a:ext cx="3543197" cy="2878986"/>
          </a:xfrm>
        </p:spPr>
        <p:txBody>
          <a:bodyPr>
            <a:normAutofit/>
          </a:bodyPr>
          <a:lstStyle/>
          <a:p>
            <a:pPr algn="ctr"/>
            <a:r>
              <a:rPr lang="en-IN" sz="4100">
                <a:solidFill>
                  <a:schemeClr val="bg1"/>
                </a:solidFill>
              </a:rPr>
              <a:t>Implementation</a:t>
            </a:r>
            <a:endParaRPr lang="en-US" sz="4100">
              <a:solidFill>
                <a:schemeClr val="bg1"/>
              </a:solidFill>
            </a:endParaRPr>
          </a:p>
        </p:txBody>
      </p:sp>
      <p:grpSp>
        <p:nvGrpSpPr>
          <p:cNvPr id="131"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32" name="Freeform: Shape 131">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46"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147" name="Freeform: Shape 146">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6365205" y="1896321"/>
            <a:ext cx="4974771" cy="2743195"/>
          </a:xfrm>
        </p:spPr>
        <p:txBody>
          <a:bodyPr>
            <a:normAutofit/>
          </a:bodyPr>
          <a:lstStyle/>
          <a:p>
            <a:r>
              <a:rPr lang="en-US" dirty="0">
                <a:solidFill>
                  <a:schemeClr val="bg1"/>
                </a:solidFill>
              </a:rPr>
              <a:t>We used HTML page, which contains two video tags to display the source video and receiver video.</a:t>
            </a:r>
          </a:p>
          <a:p>
            <a:r>
              <a:rPr lang="en-US" dirty="0">
                <a:solidFill>
                  <a:schemeClr val="bg1"/>
                </a:solidFill>
              </a:rPr>
              <a:t>The most of the code is in the JavaScript program.</a:t>
            </a:r>
          </a:p>
        </p:txBody>
      </p:sp>
    </p:spTree>
    <p:extLst>
      <p:ext uri="{BB962C8B-B14F-4D97-AF65-F5344CB8AC3E}">
        <p14:creationId xmlns:p14="http://schemas.microsoft.com/office/powerpoint/2010/main" val="3222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Implementation</a:t>
            </a:r>
            <a:endParaRPr lang="en-US" sz="3800">
              <a:solidFill>
                <a:schemeClr val="bg1"/>
              </a:solidFill>
            </a:endParaRPr>
          </a:p>
        </p:txBody>
      </p:sp>
      <p:cxnSp>
        <p:nvCxnSpPr>
          <p:cNvPr id="166" name="Straight Connector 16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897769" y="1909192"/>
            <a:ext cx="4586513" cy="3647710"/>
          </a:xfrm>
        </p:spPr>
        <p:txBody>
          <a:bodyPr>
            <a:normAutofit/>
          </a:bodyPr>
          <a:lstStyle/>
          <a:p>
            <a:pPr marL="0" indent="0">
              <a:buNone/>
            </a:pPr>
            <a:r>
              <a:rPr lang="en-US" sz="2000" dirty="0">
                <a:solidFill>
                  <a:schemeClr val="bg1"/>
                </a:solidFill>
              </a:rPr>
              <a:t>// Generate random room name </a:t>
            </a:r>
          </a:p>
          <a:p>
            <a:pPr marL="0" indent="0">
              <a:buNone/>
            </a:pPr>
            <a:endParaRPr lang="en-US" sz="2000" dirty="0">
              <a:solidFill>
                <a:schemeClr val="bg1"/>
              </a:solidFill>
            </a:endParaRPr>
          </a:p>
          <a:p>
            <a:pPr marL="0" indent="0">
              <a:buNone/>
            </a:pPr>
            <a:r>
              <a:rPr lang="en-US" sz="2000" dirty="0">
                <a:solidFill>
                  <a:schemeClr val="bg1"/>
                </a:solidFill>
              </a:rPr>
              <a:t>if (!</a:t>
            </a:r>
            <a:r>
              <a:rPr lang="en-US" sz="2000" dirty="0" err="1">
                <a:solidFill>
                  <a:schemeClr val="bg1"/>
                </a:solidFill>
              </a:rPr>
              <a:t>location.hash</a:t>
            </a:r>
            <a:r>
              <a:rPr lang="en-US" sz="2000" dirty="0">
                <a:solidFill>
                  <a:schemeClr val="bg1"/>
                </a:solidFill>
              </a:rPr>
              <a:t>) {</a:t>
            </a:r>
          </a:p>
          <a:p>
            <a:pPr marL="0" indent="0">
              <a:buNone/>
            </a:pPr>
            <a:r>
              <a:rPr lang="en-US" sz="2000" dirty="0">
                <a:solidFill>
                  <a:schemeClr val="bg1"/>
                </a:solidFill>
              </a:rPr>
              <a:t>  </a:t>
            </a:r>
            <a:r>
              <a:rPr lang="en-US" sz="2000" dirty="0" err="1">
                <a:solidFill>
                  <a:schemeClr val="bg1"/>
                </a:solidFill>
              </a:rPr>
              <a:t>location.hash</a:t>
            </a:r>
            <a:r>
              <a:rPr lang="en-US" sz="2000" dirty="0">
                <a:solidFill>
                  <a:schemeClr val="bg1"/>
                </a:solidFill>
              </a:rPr>
              <a:t> = </a:t>
            </a:r>
            <a:r>
              <a:rPr lang="en-US" sz="2000" dirty="0" err="1">
                <a:solidFill>
                  <a:schemeClr val="bg1"/>
                </a:solidFill>
              </a:rPr>
              <a:t>Math.floor</a:t>
            </a:r>
            <a:r>
              <a:rPr lang="en-US" sz="2000" dirty="0">
                <a:solidFill>
                  <a:schemeClr val="bg1"/>
                </a:solidFill>
              </a:rPr>
              <a:t>(</a:t>
            </a:r>
            <a:r>
              <a:rPr lang="en-US" sz="2000" dirty="0" err="1">
                <a:solidFill>
                  <a:schemeClr val="bg1"/>
                </a:solidFill>
              </a:rPr>
              <a:t>Math.random</a:t>
            </a:r>
            <a:r>
              <a:rPr lang="en-US" sz="2000" dirty="0">
                <a:solidFill>
                  <a:schemeClr val="bg1"/>
                </a:solidFill>
              </a:rPr>
              <a:t>() * 0xFFFFFF).</a:t>
            </a:r>
            <a:r>
              <a:rPr lang="en-US" sz="2000" dirty="0" err="1">
                <a:solidFill>
                  <a:schemeClr val="bg1"/>
                </a:solidFill>
              </a:rPr>
              <a:t>toString</a:t>
            </a:r>
            <a:r>
              <a:rPr lang="en-US" sz="2000" dirty="0">
                <a:solidFill>
                  <a:schemeClr val="bg1"/>
                </a:solidFill>
              </a:rPr>
              <a:t>(16);</a:t>
            </a:r>
          </a:p>
          <a:p>
            <a:pPr marL="0" indent="0">
              <a:buNone/>
            </a:pPr>
            <a:r>
              <a:rPr lang="en-US" sz="2000" dirty="0">
                <a:solidFill>
                  <a:schemeClr val="bg1"/>
                </a:solidFill>
              </a:rPr>
              <a:t>}</a:t>
            </a:r>
          </a:p>
          <a:p>
            <a:pPr marL="0" indent="0">
              <a:buNone/>
            </a:pPr>
            <a:r>
              <a:rPr lang="en-US" sz="2000" dirty="0">
                <a:solidFill>
                  <a:schemeClr val="bg1"/>
                </a:solidFill>
              </a:rPr>
              <a:t>const </a:t>
            </a:r>
            <a:r>
              <a:rPr lang="en-US" sz="2000" dirty="0" err="1">
                <a:solidFill>
                  <a:schemeClr val="bg1"/>
                </a:solidFill>
              </a:rPr>
              <a:t>roomHash</a:t>
            </a:r>
            <a:r>
              <a:rPr lang="en-US" sz="2000" dirty="0">
                <a:solidFill>
                  <a:schemeClr val="bg1"/>
                </a:solidFill>
              </a:rPr>
              <a:t> = </a:t>
            </a:r>
            <a:r>
              <a:rPr lang="en-US" sz="2000" dirty="0" err="1">
                <a:solidFill>
                  <a:schemeClr val="bg1"/>
                </a:solidFill>
              </a:rPr>
              <a:t>location.hash.substring</a:t>
            </a:r>
            <a:r>
              <a:rPr lang="en-US" sz="2000" dirty="0">
                <a:solidFill>
                  <a:schemeClr val="bg1"/>
                </a:solidFill>
              </a:rPr>
              <a:t>(1);</a:t>
            </a:r>
          </a:p>
        </p:txBody>
      </p:sp>
      <p:cxnSp>
        <p:nvCxnSpPr>
          <p:cNvPr id="168" name="Straight Connector 16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0" name="Graphic 119" descr="Subtitles">
            <a:extLst>
              <a:ext uri="{FF2B5EF4-FFF2-40B4-BE49-F238E27FC236}">
                <a16:creationId xmlns:a16="http://schemas.microsoft.com/office/drawing/2014/main" id="{53EA7AFB-D459-45E3-A8AB-171940E3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18373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Implementation</a:t>
            </a:r>
            <a:endParaRPr lang="en-US" sz="3800">
              <a:solidFill>
                <a:schemeClr val="bg1"/>
              </a:solidFill>
            </a:endParaRPr>
          </a:p>
        </p:txBody>
      </p:sp>
      <p:cxnSp>
        <p:nvCxnSpPr>
          <p:cNvPr id="166" name="Straight Connector 16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897769" y="1909192"/>
            <a:ext cx="4586513" cy="3647710"/>
          </a:xfrm>
        </p:spPr>
        <p:txBody>
          <a:bodyPr>
            <a:normAutofit/>
          </a:bodyPr>
          <a:lstStyle/>
          <a:p>
            <a:pPr marL="0" indent="0">
              <a:buNone/>
            </a:pPr>
            <a:r>
              <a:rPr lang="en-US" sz="2000" dirty="0">
                <a:solidFill>
                  <a:schemeClr val="bg1"/>
                </a:solidFill>
              </a:rPr>
              <a:t>// Send signaling data via Scaledrone</a:t>
            </a:r>
          </a:p>
          <a:p>
            <a:pPr marL="0" indent="0">
              <a:buNone/>
            </a:pPr>
            <a:r>
              <a:rPr lang="en-US" sz="2000" dirty="0">
                <a:solidFill>
                  <a:schemeClr val="bg1"/>
                </a:solidFill>
              </a:rPr>
              <a:t>function </a:t>
            </a:r>
            <a:r>
              <a:rPr lang="en-US" sz="2000" dirty="0" err="1">
                <a:solidFill>
                  <a:schemeClr val="bg1"/>
                </a:solidFill>
              </a:rPr>
              <a:t>sendMessage</a:t>
            </a:r>
            <a:r>
              <a:rPr lang="en-US" sz="2000" dirty="0">
                <a:solidFill>
                  <a:schemeClr val="bg1"/>
                </a:solidFill>
              </a:rPr>
              <a:t>(message) {</a:t>
            </a:r>
          </a:p>
          <a:p>
            <a:pPr marL="0" indent="0">
              <a:buNone/>
            </a:pPr>
            <a:r>
              <a:rPr lang="en-US" sz="2000" dirty="0">
                <a:solidFill>
                  <a:schemeClr val="bg1"/>
                </a:solidFill>
              </a:rPr>
              <a:t>  </a:t>
            </a:r>
            <a:r>
              <a:rPr lang="en-US" sz="2000" dirty="0" err="1">
                <a:solidFill>
                  <a:schemeClr val="bg1"/>
                </a:solidFill>
              </a:rPr>
              <a:t>drone.publish</a:t>
            </a:r>
            <a:r>
              <a:rPr lang="en-US" sz="2000" dirty="0">
                <a:solidFill>
                  <a:schemeClr val="bg1"/>
                </a:solidFill>
              </a:rPr>
              <a:t>({</a:t>
            </a:r>
          </a:p>
          <a:p>
            <a:pPr marL="0" indent="0">
              <a:buNone/>
            </a:pPr>
            <a:r>
              <a:rPr lang="en-US" sz="2000" dirty="0">
                <a:solidFill>
                  <a:schemeClr val="bg1"/>
                </a:solidFill>
              </a:rPr>
              <a:t>    room: </a:t>
            </a:r>
            <a:r>
              <a:rPr lang="en-US" sz="2000" dirty="0" err="1">
                <a:solidFill>
                  <a:schemeClr val="bg1"/>
                </a:solidFill>
              </a:rPr>
              <a:t>roomName</a:t>
            </a:r>
            <a:r>
              <a:rPr lang="en-US" sz="2000" dirty="0">
                <a:solidFill>
                  <a:schemeClr val="bg1"/>
                </a:solidFill>
              </a:rPr>
              <a:t>,</a:t>
            </a:r>
          </a:p>
          <a:p>
            <a:pPr marL="0" indent="0">
              <a:buNone/>
            </a:pPr>
            <a:r>
              <a:rPr lang="en-US" sz="2000" dirty="0">
                <a:solidFill>
                  <a:schemeClr val="bg1"/>
                </a:solidFill>
              </a:rPr>
              <a:t>    message</a:t>
            </a:r>
          </a:p>
          <a:p>
            <a:pPr marL="0" indent="0">
              <a:buNone/>
            </a:pPr>
            <a:r>
              <a:rPr lang="en-US" sz="2000" dirty="0">
                <a:solidFill>
                  <a:schemeClr val="bg1"/>
                </a:solidFill>
              </a:rPr>
              <a:t>  });</a:t>
            </a:r>
          </a:p>
          <a:p>
            <a:pPr marL="0" indent="0">
              <a:buNone/>
            </a:pPr>
            <a:r>
              <a:rPr lang="en-US" sz="2000" dirty="0">
                <a:solidFill>
                  <a:schemeClr val="bg1"/>
                </a:solidFill>
              </a:rPr>
              <a:t>}</a:t>
            </a:r>
          </a:p>
        </p:txBody>
      </p:sp>
      <p:cxnSp>
        <p:nvCxnSpPr>
          <p:cNvPr id="168" name="Straight Connector 16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0" name="Graphic 119" descr="Subtitles">
            <a:extLst>
              <a:ext uri="{FF2B5EF4-FFF2-40B4-BE49-F238E27FC236}">
                <a16:creationId xmlns:a16="http://schemas.microsoft.com/office/drawing/2014/main" id="{53EA7AFB-D459-45E3-A8AB-171940E3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6364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Implementation</a:t>
            </a:r>
            <a:endParaRPr lang="en-US" sz="3800">
              <a:solidFill>
                <a:schemeClr val="bg1"/>
              </a:solidFill>
            </a:endParaRPr>
          </a:p>
        </p:txBody>
      </p:sp>
      <p:cxnSp>
        <p:nvCxnSpPr>
          <p:cNvPr id="166" name="Straight Connector 16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897769" y="1909192"/>
            <a:ext cx="4586513" cy="3647710"/>
          </a:xfrm>
        </p:spPr>
        <p:txBody>
          <a:bodyPr>
            <a:normAutofit/>
          </a:bodyPr>
          <a:lstStyle/>
          <a:p>
            <a:pPr marL="0" indent="0">
              <a:buNone/>
            </a:pPr>
            <a:r>
              <a:rPr lang="en-US" sz="2000" dirty="0">
                <a:solidFill>
                  <a:schemeClr val="bg1"/>
                </a:solidFill>
              </a:rPr>
              <a:t>// Adding members to the room</a:t>
            </a:r>
          </a:p>
          <a:p>
            <a:pPr marL="0" indent="0">
              <a:buNone/>
            </a:pPr>
            <a:r>
              <a:rPr lang="en-US" sz="2000" dirty="0" err="1">
                <a:solidFill>
                  <a:schemeClr val="bg1"/>
                </a:solidFill>
              </a:rPr>
              <a:t>room.on</a:t>
            </a:r>
            <a:r>
              <a:rPr lang="en-US" sz="2000" dirty="0">
                <a:solidFill>
                  <a:schemeClr val="bg1"/>
                </a:solidFill>
              </a:rPr>
              <a:t>('members', members =&gt; {</a:t>
            </a:r>
          </a:p>
          <a:p>
            <a:pPr marL="0" indent="0">
              <a:buNone/>
            </a:pPr>
            <a:r>
              <a:rPr lang="en-US" sz="2000" dirty="0">
                <a:solidFill>
                  <a:schemeClr val="bg1"/>
                </a:solidFill>
              </a:rPr>
              <a:t>    console.log('MEMBERS', members);</a:t>
            </a:r>
          </a:p>
          <a:p>
            <a:pPr marL="0" indent="0">
              <a:buNone/>
            </a:pPr>
            <a:r>
              <a:rPr lang="en-US" sz="2000" dirty="0">
                <a:solidFill>
                  <a:schemeClr val="bg1"/>
                </a:solidFill>
              </a:rPr>
              <a:t>    // If we are the second user to connect to the room we will be creating the offer</a:t>
            </a:r>
          </a:p>
          <a:p>
            <a:pPr marL="0" indent="0">
              <a:buNone/>
            </a:pPr>
            <a:r>
              <a:rPr lang="en-US" sz="2000" dirty="0">
                <a:solidFill>
                  <a:schemeClr val="bg1"/>
                </a:solidFill>
              </a:rPr>
              <a:t>    const </a:t>
            </a:r>
            <a:r>
              <a:rPr lang="en-US" sz="2000" dirty="0" err="1">
                <a:solidFill>
                  <a:schemeClr val="bg1"/>
                </a:solidFill>
              </a:rPr>
              <a:t>isOfferer</a:t>
            </a:r>
            <a:r>
              <a:rPr lang="en-US" sz="2000" dirty="0">
                <a:solidFill>
                  <a:schemeClr val="bg1"/>
                </a:solidFill>
              </a:rPr>
              <a:t> = </a:t>
            </a:r>
            <a:r>
              <a:rPr lang="en-US" sz="2000" dirty="0" err="1">
                <a:solidFill>
                  <a:schemeClr val="bg1"/>
                </a:solidFill>
              </a:rPr>
              <a:t>members.length</a:t>
            </a:r>
            <a:r>
              <a:rPr lang="en-US" sz="2000" dirty="0">
                <a:solidFill>
                  <a:schemeClr val="bg1"/>
                </a:solidFill>
              </a:rPr>
              <a:t> === 3;</a:t>
            </a:r>
          </a:p>
          <a:p>
            <a:pPr marL="0" indent="0">
              <a:buNone/>
            </a:pPr>
            <a:r>
              <a:rPr lang="en-US" sz="2000" dirty="0">
                <a:solidFill>
                  <a:schemeClr val="bg1"/>
                </a:solidFill>
              </a:rPr>
              <a:t>    </a:t>
            </a:r>
            <a:r>
              <a:rPr lang="en-US" sz="2000" dirty="0" err="1">
                <a:solidFill>
                  <a:schemeClr val="bg1"/>
                </a:solidFill>
              </a:rPr>
              <a:t>startWebRTC</a:t>
            </a:r>
            <a:r>
              <a:rPr lang="en-US" sz="2000" dirty="0">
                <a:solidFill>
                  <a:schemeClr val="bg1"/>
                </a:solidFill>
              </a:rPr>
              <a:t>(</a:t>
            </a:r>
            <a:r>
              <a:rPr lang="en-US" sz="2000" dirty="0" err="1">
                <a:solidFill>
                  <a:schemeClr val="bg1"/>
                </a:solidFill>
              </a:rPr>
              <a:t>isOfferer</a:t>
            </a:r>
            <a:r>
              <a:rPr lang="en-US" sz="2000" dirty="0">
                <a:solidFill>
                  <a:schemeClr val="bg1"/>
                </a:solidFill>
              </a:rPr>
              <a:t>);</a:t>
            </a:r>
          </a:p>
          <a:p>
            <a:pPr marL="0" indent="0">
              <a:buNone/>
            </a:pPr>
            <a:r>
              <a:rPr lang="en-US" sz="2000" dirty="0">
                <a:solidFill>
                  <a:schemeClr val="bg1"/>
                </a:solidFill>
              </a:rPr>
              <a:t>  });</a:t>
            </a:r>
          </a:p>
        </p:txBody>
      </p:sp>
      <p:cxnSp>
        <p:nvCxnSpPr>
          <p:cNvPr id="168" name="Straight Connector 16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0" name="Graphic 119" descr="Subtitles">
            <a:extLst>
              <a:ext uri="{FF2B5EF4-FFF2-40B4-BE49-F238E27FC236}">
                <a16:creationId xmlns:a16="http://schemas.microsoft.com/office/drawing/2014/main" id="{53EA7AFB-D459-45E3-A8AB-171940E3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304820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1102368" y="923293"/>
            <a:ext cx="4030132" cy="4641720"/>
          </a:xfrm>
        </p:spPr>
        <p:txBody>
          <a:bodyPr>
            <a:normAutofit/>
          </a:bodyPr>
          <a:lstStyle/>
          <a:p>
            <a:pPr algn="ctr"/>
            <a:r>
              <a:rPr lang="en-IN" dirty="0">
                <a:solidFill>
                  <a:schemeClr val="bg1"/>
                </a:solidFill>
              </a:rPr>
              <a:t>ABSTRACT</a:t>
            </a:r>
            <a:endParaRPr lang="en-US" dirty="0">
              <a:solidFill>
                <a:schemeClr val="bg1"/>
              </a:solidFill>
            </a:endParaRPr>
          </a:p>
        </p:txBody>
      </p:sp>
      <p:sp>
        <p:nvSpPr>
          <p:cNvPr id="45" name="Freeform: Shape 4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7" name="Freeform: Shape 4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5409977" y="1668247"/>
            <a:ext cx="6119445" cy="3696295"/>
          </a:xfrm>
        </p:spPr>
        <p:txBody>
          <a:bodyPr>
            <a:normAutofit/>
          </a:bodyPr>
          <a:lstStyle/>
          <a:p>
            <a:r>
              <a:rPr lang="en-US" sz="2000" b="0" i="0" u="none" strike="noStrike" baseline="0" dirty="0">
                <a:solidFill>
                  <a:schemeClr val="bg1"/>
                </a:solidFill>
                <a:latin typeface="Arial" panose="020B0604020202020204" pitchFamily="34" charset="0"/>
              </a:rPr>
              <a:t>Video Chat Website (VCW) is a web-based video chat application that allows users anywhere in the world to join real-time streaming video chat rooms. This product is similar to social networking sites that allow web-based video conferencing.</a:t>
            </a:r>
          </a:p>
          <a:p>
            <a:r>
              <a:rPr lang="en-US" sz="2000" b="0" i="0" u="none" strike="noStrike" baseline="0" dirty="0">
                <a:solidFill>
                  <a:schemeClr val="bg1"/>
                </a:solidFill>
                <a:latin typeface="Arial" panose="020B0604020202020204" pitchFamily="34" charset="0"/>
              </a:rPr>
              <a:t> The main advantage of VCW compared to existing tools is that it is easy to use and does not require users to download and set up additional hardware. Since this product is a browser-based solution, it allows users from multiple platforms like Windows, Linux, or Mac to join a chat room. </a:t>
            </a:r>
            <a:endParaRPr lang="en-US" sz="2000" dirty="0">
              <a:solidFill>
                <a:schemeClr val="bg1"/>
              </a:solidFill>
            </a:endParaRPr>
          </a:p>
          <a:p>
            <a:endParaRPr lang="en-US" sz="2000" dirty="0">
              <a:solidFill>
                <a:schemeClr val="bg1"/>
              </a:solidFill>
            </a:endParaRPr>
          </a:p>
        </p:txBody>
      </p:sp>
      <p:grpSp>
        <p:nvGrpSpPr>
          <p:cNvPr id="49" name="Group 4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414" name="Freeform: Shape 4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1" name="Freeform: Shape 5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5" name="Freeform: Shape 5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3" name="Freeform: Shape 5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6" name="Freeform: Shape 5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5" name="Freeform: Shape 5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6" name="Freeform: Shape 5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7" name="Freeform: Shape 5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8" name="Freeform: Shape 5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9" name="Freeform: Shape 5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0" name="Freeform: Shape 5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1" name="Freeform: Shape 6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2" name="Freeform: Shape 6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333130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C6AE60DD-77A5-45A3-ACD9-3522125055FA}"/>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Implementation</a:t>
            </a:r>
            <a:endParaRPr lang="en-US" sz="3800">
              <a:solidFill>
                <a:schemeClr val="bg1"/>
              </a:solidFill>
            </a:endParaRPr>
          </a:p>
        </p:txBody>
      </p:sp>
      <p:cxnSp>
        <p:nvCxnSpPr>
          <p:cNvPr id="166" name="Straight Connector 16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897769" y="1909192"/>
            <a:ext cx="4586513" cy="3647710"/>
          </a:xfrm>
        </p:spPr>
        <p:txBody>
          <a:bodyPr>
            <a:normAutofit/>
          </a:bodyPr>
          <a:lstStyle/>
          <a:p>
            <a:pPr marL="0" indent="0">
              <a:buNone/>
            </a:pPr>
            <a:r>
              <a:rPr lang="en-US" sz="2000" dirty="0">
                <a:solidFill>
                  <a:schemeClr val="bg1"/>
                </a:solidFill>
              </a:rPr>
              <a:t>// Writing a function to start WebRTC</a:t>
            </a:r>
          </a:p>
          <a:p>
            <a:pPr marL="0" indent="0">
              <a:buNone/>
            </a:pPr>
            <a:endParaRPr lang="en-US" sz="2000" dirty="0">
              <a:solidFill>
                <a:schemeClr val="bg1"/>
              </a:solidFill>
            </a:endParaRPr>
          </a:p>
          <a:p>
            <a:pPr marL="0" indent="0">
              <a:buNone/>
            </a:pPr>
            <a:r>
              <a:rPr lang="en-US" sz="2000" dirty="0">
                <a:solidFill>
                  <a:schemeClr val="bg1"/>
                </a:solidFill>
              </a:rPr>
              <a:t>function </a:t>
            </a:r>
            <a:r>
              <a:rPr lang="en-US" sz="2000" dirty="0" err="1">
                <a:solidFill>
                  <a:schemeClr val="bg1"/>
                </a:solidFill>
              </a:rPr>
              <a:t>startWebRTC</a:t>
            </a:r>
            <a:r>
              <a:rPr lang="en-US" sz="2000" dirty="0">
                <a:solidFill>
                  <a:schemeClr val="bg1"/>
                </a:solidFill>
              </a:rPr>
              <a:t>(</a:t>
            </a:r>
            <a:r>
              <a:rPr lang="en-US" sz="2000" dirty="0" err="1">
                <a:solidFill>
                  <a:schemeClr val="bg1"/>
                </a:solidFill>
              </a:rPr>
              <a:t>isOfferer</a:t>
            </a:r>
            <a:r>
              <a:rPr lang="en-US" sz="2000"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 In this function the most of the actions will be performed such as integrating the audio and video to server and displaying the remote video stream etc.*/</a:t>
            </a:r>
          </a:p>
          <a:p>
            <a:pPr marL="0" indent="0">
              <a:buNone/>
            </a:pPr>
            <a:r>
              <a:rPr lang="en-US" sz="2000" dirty="0">
                <a:solidFill>
                  <a:schemeClr val="bg1"/>
                </a:solidFill>
              </a:rPr>
              <a:t>}</a:t>
            </a:r>
          </a:p>
        </p:txBody>
      </p:sp>
      <p:cxnSp>
        <p:nvCxnSpPr>
          <p:cNvPr id="168" name="Straight Connector 16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0" name="Graphic 119" descr="Subtitles">
            <a:extLst>
              <a:ext uri="{FF2B5EF4-FFF2-40B4-BE49-F238E27FC236}">
                <a16:creationId xmlns:a16="http://schemas.microsoft.com/office/drawing/2014/main" id="{53EA7AFB-D459-45E3-A8AB-171940E3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41190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Freeform: Shape 19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reeform: Shape 199">
            <a:extLst>
              <a:ext uri="{FF2B5EF4-FFF2-40B4-BE49-F238E27FC236}">
                <a16:creationId xmlns:a16="http://schemas.microsoft.com/office/drawing/2014/main" id="{4DCEC70C-9F4B-4A73-B4BD-AE50AD617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Freeform: Shape 20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55" y="-1866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1141278" y="2115566"/>
            <a:ext cx="4024032" cy="717617"/>
          </a:xfrm>
        </p:spPr>
        <p:txBody>
          <a:bodyPr vert="horz" lIns="91440" tIns="45720" rIns="91440" bIns="45720" rtlCol="0" anchor="b">
            <a:normAutofit fontScale="90000"/>
          </a:bodyPr>
          <a:lstStyle/>
          <a:p>
            <a:pPr algn="ctr"/>
            <a:r>
              <a:rPr lang="en-US" sz="5400" kern="1200" dirty="0">
                <a:solidFill>
                  <a:schemeClr val="bg1"/>
                </a:solidFill>
                <a:latin typeface="+mj-lt"/>
                <a:ea typeface="+mj-ea"/>
                <a:cs typeface="+mj-cs"/>
              </a:rPr>
              <a:t>Conclusion</a:t>
            </a:r>
          </a:p>
        </p:txBody>
      </p:sp>
      <p:sp>
        <p:nvSpPr>
          <p:cNvPr id="20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6" name="Graphic 212">
            <a:extLst>
              <a:ext uri="{FF2B5EF4-FFF2-40B4-BE49-F238E27FC236}">
                <a16:creationId xmlns:a16="http://schemas.microsoft.com/office/drawing/2014/main" id="{4D525A72-77E7-4E14-BEE2-FC3A19EC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8" name="Oval 20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93" name="Graphic 192" descr="Checkmark">
            <a:extLst>
              <a:ext uri="{FF2B5EF4-FFF2-40B4-BE49-F238E27FC236}">
                <a16:creationId xmlns:a16="http://schemas.microsoft.com/office/drawing/2014/main" id="{39224E18-0536-4046-A127-C4E904415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65" y="2474375"/>
            <a:ext cx="3083023" cy="3083023"/>
          </a:xfrm>
          <a:prstGeom prst="rect">
            <a:avLst/>
          </a:prstGeom>
        </p:spPr>
      </p:pic>
      <p:sp>
        <p:nvSpPr>
          <p:cNvPr id="210" name="Oval 209">
            <a:extLst>
              <a:ext uri="{FF2B5EF4-FFF2-40B4-BE49-F238E27FC236}">
                <a16:creationId xmlns:a16="http://schemas.microsoft.com/office/drawing/2014/main" id="{DA31323F-03C2-4114-B2CC-79931D220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a:extLst>
              <a:ext uri="{FF2B5EF4-FFF2-40B4-BE49-F238E27FC236}">
                <a16:creationId xmlns:a16="http://schemas.microsoft.com/office/drawing/2014/main" id="{298EBCA3-8AAD-4596-8EBF-43A43542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227397"/>
            <a:ext cx="1054466" cy="469689"/>
            <a:chOff x="9841624" y="4115729"/>
            <a:chExt cx="602169" cy="268223"/>
          </a:xfrm>
          <a:solidFill>
            <a:schemeClr val="bg1"/>
          </a:solidFill>
        </p:grpSpPr>
        <p:sp>
          <p:nvSpPr>
            <p:cNvPr id="215" name="Freeform: Shape 21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221" name="Oval 220">
            <a:extLst>
              <a:ext uri="{FF2B5EF4-FFF2-40B4-BE49-F238E27FC236}">
                <a16:creationId xmlns:a16="http://schemas.microsoft.com/office/drawing/2014/main" id="{9457709F-7F08-4A4A-9DB7-1AFB3FCF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7683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 name="Rectangle 10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Freeform: Shape 104">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0" name="Freeform: Shape 106">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1" name="Freeform: Shape 108">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22" name="Freeform: Shape 110">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1861854" y="2125737"/>
            <a:ext cx="4834021" cy="4044463"/>
          </a:xfrm>
        </p:spPr>
        <p:txBody>
          <a:bodyPr>
            <a:normAutofit/>
          </a:bodyPr>
          <a:lstStyle/>
          <a:p>
            <a:r>
              <a:rPr lang="en-US">
                <a:solidFill>
                  <a:schemeClr val="bg1"/>
                </a:solidFill>
              </a:rPr>
              <a:t>Our application is very simple to built and simple to use. By using this application any one can make a video call to their friends, colleagues, and family members.</a:t>
            </a:r>
          </a:p>
          <a:p>
            <a:r>
              <a:rPr lang="en-US">
                <a:solidFill>
                  <a:schemeClr val="bg1"/>
                </a:solidFill>
              </a:rPr>
              <a:t>The beauty is, its all can be done through a single link. </a:t>
            </a:r>
          </a:p>
        </p:txBody>
      </p:sp>
      <p:pic>
        <p:nvPicPr>
          <p:cNvPr id="423" name="Graphic 99" descr="Robot">
            <a:extLst>
              <a:ext uri="{FF2B5EF4-FFF2-40B4-BE49-F238E27FC236}">
                <a16:creationId xmlns:a16="http://schemas.microsoft.com/office/drawing/2014/main" id="{0B67613F-DB55-4955-A6D7-F72F03A1B4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473" y="1200223"/>
            <a:ext cx="4072815" cy="4072815"/>
          </a:xfrm>
          <a:prstGeom prst="rect">
            <a:avLst/>
          </a:prstGeom>
        </p:spPr>
      </p:pic>
      <p:grpSp>
        <p:nvGrpSpPr>
          <p:cNvPr id="424"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25" name="Freeform: Shape 11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6" name="Freeform: Shape 11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7" name="Freeform: Shape 11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8" name="Freeform: Shape 11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9" name="Freeform: Shape 11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691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3C64-B5E2-41C6-A62B-7356E514650B}"/>
              </a:ext>
            </a:extLst>
          </p:cNvPr>
          <p:cNvSpPr>
            <a:spLocks noGrp="1"/>
          </p:cNvSpPr>
          <p:nvPr>
            <p:ph type="title"/>
          </p:nvPr>
        </p:nvSpPr>
        <p:spPr/>
        <p:txBody>
          <a:bodyPr/>
          <a:lstStyle/>
          <a:p>
            <a:r>
              <a:rPr lang="en-IN" dirty="0">
                <a:solidFill>
                  <a:schemeClr val="bg1"/>
                </a:solidFill>
              </a:rPr>
              <a:t>Table of Contents</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25E20008-2264-4C53-B979-E3CAD83D9982}"/>
              </a:ext>
            </a:extLst>
          </p:cNvPr>
          <p:cNvGraphicFramePr>
            <a:graphicFrameLocks noGrp="1"/>
          </p:cNvGraphicFramePr>
          <p:nvPr>
            <p:ph idx="1"/>
            <p:extLst>
              <p:ext uri="{D42A27DB-BD31-4B8C-83A1-F6EECF244321}">
                <p14:modId xmlns:p14="http://schemas.microsoft.com/office/powerpoint/2010/main" val="20307646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03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112" name="Freeform: Shape 1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114" name="Freeform: Shape 1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6" name="Freeform: Shape 1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8" name="Freeform: Shape 1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0" name="Freeform: Shape 1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Rectangle 1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2370161" y="3096888"/>
            <a:ext cx="7451678" cy="847578"/>
          </a:xfrm>
        </p:spPr>
        <p:txBody>
          <a:bodyPr vert="horz" lIns="91440" tIns="45720" rIns="91440" bIns="45720" rtlCol="0" anchor="b">
            <a:normAutofit/>
          </a:bodyPr>
          <a:lstStyle/>
          <a:p>
            <a:pPr algn="ctr"/>
            <a:r>
              <a:rPr lang="en-US" sz="5400" kern="1200">
                <a:solidFill>
                  <a:schemeClr val="bg1"/>
                </a:solidFill>
                <a:latin typeface="+mj-lt"/>
                <a:ea typeface="+mj-ea"/>
                <a:cs typeface="+mj-cs"/>
              </a:rPr>
              <a:t>Introduction</a:t>
            </a:r>
            <a:endParaRPr lang="en-US" sz="5400" kern="1200" dirty="0">
              <a:solidFill>
                <a:schemeClr val="bg1"/>
              </a:solidFill>
              <a:latin typeface="+mj-lt"/>
              <a:ea typeface="+mj-ea"/>
              <a:cs typeface="+mj-cs"/>
            </a:endParaRPr>
          </a:p>
        </p:txBody>
      </p:sp>
      <p:sp>
        <p:nvSpPr>
          <p:cNvPr id="182" name="Oval 18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4" name="Oval 18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6389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813765" y="901954"/>
            <a:ext cx="4030132" cy="4641720"/>
          </a:xfrm>
        </p:spPr>
        <p:txBody>
          <a:bodyPr>
            <a:normAutofit/>
          </a:bodyPr>
          <a:lstStyle/>
          <a:p>
            <a:pPr algn="ctr"/>
            <a:r>
              <a:rPr lang="en-IN" dirty="0">
                <a:solidFill>
                  <a:schemeClr val="bg1"/>
                </a:solidFill>
              </a:rPr>
              <a:t>Introduction</a:t>
            </a:r>
            <a:endParaRPr lang="en-US" dirty="0">
              <a:solidFill>
                <a:schemeClr val="bg1"/>
              </a:solidFill>
            </a:endParaRPr>
          </a:p>
        </p:txBody>
      </p:sp>
      <p:sp>
        <p:nvSpPr>
          <p:cNvPr id="45" name="Freeform: Shape 4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4843897" y="1938373"/>
            <a:ext cx="7130637" cy="3453045"/>
          </a:xfrm>
        </p:spPr>
        <p:txBody>
          <a:bodyPr>
            <a:normAutofit/>
          </a:bodyPr>
          <a:lstStyle/>
          <a:p>
            <a:r>
              <a:rPr lang="en-US" sz="2000" b="0" i="0" u="none" strike="noStrike" baseline="0" dirty="0">
                <a:solidFill>
                  <a:schemeClr val="bg1"/>
                </a:solidFill>
                <a:latin typeface="Arial" panose="020B0604020202020204" pitchFamily="34" charset="0"/>
              </a:rPr>
              <a:t>Over the last decade, the demand for video conferencing has increased enormously. Video conferencing is a software technology that allows group of people anywhere in the world to meet in a virtual room by simply connecting to internet using their personal computer and sharing live webcam. Video conferencing has its application in online distance learning, virtual meeting rooms in business, and social networking sites. </a:t>
            </a:r>
          </a:p>
        </p:txBody>
      </p:sp>
      <p:grpSp>
        <p:nvGrpSpPr>
          <p:cNvPr id="49" name="Group 4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414" name="Freeform: Shape 4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5" name="Freeform: Shape 5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6" name="Freeform: Shape 5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44663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813765" y="901954"/>
            <a:ext cx="4030132" cy="4641720"/>
          </a:xfrm>
        </p:spPr>
        <p:txBody>
          <a:bodyPr>
            <a:normAutofit/>
          </a:bodyPr>
          <a:lstStyle/>
          <a:p>
            <a:pPr algn="ctr"/>
            <a:r>
              <a:rPr lang="en-IN" dirty="0">
                <a:solidFill>
                  <a:schemeClr val="bg1"/>
                </a:solidFill>
              </a:rPr>
              <a:t>Introduction</a:t>
            </a:r>
            <a:endParaRPr lang="en-US" dirty="0">
              <a:solidFill>
                <a:schemeClr val="bg1"/>
              </a:solidFill>
            </a:endParaRPr>
          </a:p>
        </p:txBody>
      </p:sp>
      <p:sp>
        <p:nvSpPr>
          <p:cNvPr id="45" name="Freeform: Shape 4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4843897" y="1334820"/>
            <a:ext cx="7130637" cy="3441163"/>
          </a:xfrm>
        </p:spPr>
        <p:txBody>
          <a:bodyPr>
            <a:normAutofit/>
          </a:bodyPr>
          <a:lstStyle/>
          <a:p>
            <a:r>
              <a:rPr lang="en-US" sz="2000" b="0" i="0" u="none" strike="noStrike" baseline="0" dirty="0">
                <a:solidFill>
                  <a:schemeClr val="bg1"/>
                </a:solidFill>
                <a:latin typeface="Arial" panose="020B0604020202020204" pitchFamily="34" charset="0"/>
              </a:rPr>
              <a:t>Online distance learning allows students and teachers to meet in a virtual class room without the need to waste time and money on commuting. A virtual meeting room has significant benefits in the global market where the employees anywhere in the globe can share their ideas without needing to physically present in the company. </a:t>
            </a:r>
          </a:p>
          <a:p>
            <a:r>
              <a:rPr lang="en-US" sz="2000" b="0" i="0" u="none" strike="noStrike" baseline="0" dirty="0">
                <a:solidFill>
                  <a:schemeClr val="bg1"/>
                </a:solidFill>
                <a:latin typeface="Arial" panose="020B0604020202020204" pitchFamily="34" charset="0"/>
              </a:rPr>
              <a:t>A social networking site allows friends and families to connect and get in touch with their loved ones. Video conferencing in social networking sites allows friends and families to come together in a chat room and share their voice and video. </a:t>
            </a:r>
            <a:endParaRPr lang="en-US" sz="2000" dirty="0">
              <a:solidFill>
                <a:schemeClr val="bg1"/>
              </a:solidFill>
            </a:endParaRPr>
          </a:p>
        </p:txBody>
      </p:sp>
      <p:grpSp>
        <p:nvGrpSpPr>
          <p:cNvPr id="49" name="Group 4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414" name="Freeform: Shape 4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5" name="Freeform: Shape 5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6" name="Freeform: Shape 5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018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Rectangle 18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95" name="Oval 19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Technology Used</a:t>
            </a:r>
          </a:p>
        </p:txBody>
      </p:sp>
      <p:sp>
        <p:nvSpPr>
          <p:cNvPr id="19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2" name="Freeform: Shape 20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05" name="Oval 204">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7" name="Oval 20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9"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10" name="Freeform: Shape 209">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98" name="Freeform: Shape 297">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99" name="Freeform: Shape 298">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01" name="Freeform: Shape 300">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3" name="Freeform: Shape 302">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04" name="Freeform: Shape 303">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05" name="Freeform: Shape 304">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06" name="Freeform: Shape 305">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7" name="Freeform: Shape 306">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08" name="Freeform: Shape 307">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9" name="Freeform: Shape 308">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1" name="Freeform: Shape 310">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2" name="Freeform: Shape 311">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3" name="Freeform: Shape 312">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314" name="Freeform: Shape 313">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16" name="Freeform: Shape 315">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7" name="Freeform: Shape 316">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8" name="Freeform: Shape 317">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19" name="Freeform: Shape 318">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0" name="Freeform: Shape 319">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1" name="Freeform: Shape 320">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4" name="Freeform: Shape 323">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7" name="Freeform: Shape 326">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8" name="Freeform: Shape 327">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9" name="Freeform: Shape 328">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30" name="Freeform: Shape 329">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1" name="Freeform: Shape 330">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2" name="Freeform: Shape 331">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3" name="Freeform: Shape 332">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4" name="Freeform: Shape 333">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5" name="Freeform: Shape 334">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37" name="Freeform: Shape 336">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338" name="Freeform: Shape 337">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056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813765" y="901954"/>
            <a:ext cx="4030132" cy="4641720"/>
          </a:xfrm>
        </p:spPr>
        <p:txBody>
          <a:bodyPr>
            <a:normAutofit/>
          </a:bodyPr>
          <a:lstStyle/>
          <a:p>
            <a:pPr algn="ctr"/>
            <a:r>
              <a:rPr lang="en-IN" dirty="0">
                <a:solidFill>
                  <a:schemeClr val="bg1"/>
                </a:solidFill>
              </a:rPr>
              <a:t>Technology </a:t>
            </a:r>
            <a:br>
              <a:rPr lang="en-IN" dirty="0">
                <a:solidFill>
                  <a:schemeClr val="bg1"/>
                </a:solidFill>
              </a:rPr>
            </a:br>
            <a:r>
              <a:rPr lang="en-IN" dirty="0">
                <a:solidFill>
                  <a:schemeClr val="bg1"/>
                </a:solidFill>
              </a:rPr>
              <a:t>used</a:t>
            </a:r>
            <a:endParaRPr lang="en-US" dirty="0">
              <a:solidFill>
                <a:schemeClr val="bg1"/>
              </a:solidFill>
            </a:endParaRPr>
          </a:p>
        </p:txBody>
      </p:sp>
      <p:sp>
        <p:nvSpPr>
          <p:cNvPr id="45" name="Freeform: Shape 4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4843897" y="1502232"/>
            <a:ext cx="7130637" cy="3441163"/>
          </a:xfrm>
        </p:spPr>
        <p:txBody>
          <a:bodyPr>
            <a:normAutofit/>
          </a:bodyPr>
          <a:lstStyle/>
          <a:p>
            <a:r>
              <a:rPr lang="en-IN" sz="2400" dirty="0">
                <a:solidFill>
                  <a:schemeClr val="bg1"/>
                </a:solidFill>
              </a:rPr>
              <a:t>There are ‘n’ number of possibilities to create a video chat application. But we went for simple and easy way to built this application.</a:t>
            </a:r>
          </a:p>
          <a:p>
            <a:r>
              <a:rPr lang="en-IN" sz="2400" dirty="0">
                <a:solidFill>
                  <a:schemeClr val="bg1"/>
                </a:solidFill>
              </a:rPr>
              <a:t>We used </a:t>
            </a:r>
            <a:r>
              <a:rPr lang="en-IN" sz="2400" b="1" dirty="0">
                <a:solidFill>
                  <a:schemeClr val="bg1"/>
                </a:solidFill>
              </a:rPr>
              <a:t>Scaledrone</a:t>
            </a:r>
            <a:r>
              <a:rPr lang="en-IN" sz="2400" dirty="0">
                <a:solidFill>
                  <a:schemeClr val="bg1"/>
                </a:solidFill>
              </a:rPr>
              <a:t> and </a:t>
            </a:r>
            <a:r>
              <a:rPr lang="en-IN" sz="2400" b="1" dirty="0">
                <a:solidFill>
                  <a:schemeClr val="bg1"/>
                </a:solidFill>
              </a:rPr>
              <a:t>WebRTC</a:t>
            </a:r>
            <a:r>
              <a:rPr lang="en-IN" sz="2400" dirty="0">
                <a:solidFill>
                  <a:schemeClr val="bg1"/>
                </a:solidFill>
              </a:rPr>
              <a:t> in a simple JavaScript program.</a:t>
            </a:r>
          </a:p>
          <a:p>
            <a:r>
              <a:rPr lang="en-US" sz="2400" b="1" dirty="0">
                <a:solidFill>
                  <a:schemeClr val="bg1"/>
                </a:solidFill>
              </a:rPr>
              <a:t>Scaledrone</a:t>
            </a:r>
            <a:r>
              <a:rPr lang="en-US" sz="2400" dirty="0">
                <a:solidFill>
                  <a:schemeClr val="bg1"/>
                </a:solidFill>
              </a:rPr>
              <a:t> is a real-time messaging service and platform. Send live updates, create chatrooms and collaborative tools. </a:t>
            </a:r>
            <a:r>
              <a:rPr lang="en-IN" sz="2400" dirty="0">
                <a:solidFill>
                  <a:schemeClr val="bg1"/>
                </a:solidFill>
              </a:rPr>
              <a:t>By using the Scaledrone API we created a channel, where users cant chat with others.</a:t>
            </a:r>
            <a:endParaRPr lang="en-US" sz="2400" dirty="0">
              <a:solidFill>
                <a:schemeClr val="bg1"/>
              </a:solidFill>
            </a:endParaRPr>
          </a:p>
        </p:txBody>
      </p:sp>
      <p:grpSp>
        <p:nvGrpSpPr>
          <p:cNvPr id="49" name="Group 4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414" name="Freeform: Shape 4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5" name="Freeform: Shape 5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6" name="Freeform: Shape 5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9214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0C50B6-03CA-4A47-AC42-003AD0873F16}"/>
              </a:ext>
            </a:extLst>
          </p:cNvPr>
          <p:cNvSpPr>
            <a:spLocks noGrp="1"/>
          </p:cNvSpPr>
          <p:nvPr>
            <p:ph type="title"/>
          </p:nvPr>
        </p:nvSpPr>
        <p:spPr>
          <a:xfrm>
            <a:off x="813765" y="901954"/>
            <a:ext cx="4030132" cy="4641720"/>
          </a:xfrm>
        </p:spPr>
        <p:txBody>
          <a:bodyPr>
            <a:normAutofit/>
          </a:bodyPr>
          <a:lstStyle/>
          <a:p>
            <a:pPr algn="ctr"/>
            <a:r>
              <a:rPr lang="en-IN" dirty="0">
                <a:solidFill>
                  <a:schemeClr val="bg1"/>
                </a:solidFill>
              </a:rPr>
              <a:t>Technology </a:t>
            </a:r>
            <a:br>
              <a:rPr lang="en-IN" dirty="0">
                <a:solidFill>
                  <a:schemeClr val="bg1"/>
                </a:solidFill>
              </a:rPr>
            </a:br>
            <a:r>
              <a:rPr lang="en-IN" dirty="0">
                <a:solidFill>
                  <a:schemeClr val="bg1"/>
                </a:solidFill>
              </a:rPr>
              <a:t>used</a:t>
            </a:r>
            <a:endParaRPr lang="en-US" dirty="0">
              <a:solidFill>
                <a:schemeClr val="bg1"/>
              </a:solidFill>
            </a:endParaRPr>
          </a:p>
        </p:txBody>
      </p:sp>
      <p:sp>
        <p:nvSpPr>
          <p:cNvPr id="45" name="Freeform: Shape 4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5D9994-3299-48F2-B5BE-4E37A18F552D}"/>
              </a:ext>
            </a:extLst>
          </p:cNvPr>
          <p:cNvSpPr>
            <a:spLocks noGrp="1"/>
          </p:cNvSpPr>
          <p:nvPr>
            <p:ph idx="1"/>
          </p:nvPr>
        </p:nvSpPr>
        <p:spPr>
          <a:xfrm>
            <a:off x="4843897" y="1502232"/>
            <a:ext cx="7130637" cy="3441163"/>
          </a:xfrm>
        </p:spPr>
        <p:txBody>
          <a:bodyPr>
            <a:normAutofit fontScale="92500" lnSpcReduction="20000"/>
          </a:bodyPr>
          <a:lstStyle/>
          <a:p>
            <a:r>
              <a:rPr lang="en-US" sz="2400" dirty="0">
                <a:solidFill>
                  <a:schemeClr val="bg1"/>
                </a:solidFill>
              </a:rPr>
              <a:t>WebRTC employs three HTML5 APIs that allow users’ browsers to capture, encode, and transmit live streams between one another, enabling two-way communication. For this reason, WebRTC is referred to as peer-to-peer technology, whereby each browser communicates directly with one another.</a:t>
            </a:r>
          </a:p>
          <a:p>
            <a:endParaRPr lang="en-US" sz="2400" dirty="0">
              <a:solidFill>
                <a:schemeClr val="bg1"/>
              </a:solidFill>
            </a:endParaRPr>
          </a:p>
          <a:p>
            <a:r>
              <a:rPr lang="en-US" sz="2400" dirty="0">
                <a:solidFill>
                  <a:schemeClr val="bg1"/>
                </a:solidFill>
              </a:rPr>
              <a:t>The beauty of WebRTC lies therein: It eliminates the need for any intermediary web servers during these exchanges, not to mention additional equipment or software. URL-based meeting rooms are an excellent example of the convenience and real-time communication delivered by WebRTC.</a:t>
            </a:r>
          </a:p>
        </p:txBody>
      </p:sp>
      <p:grpSp>
        <p:nvGrpSpPr>
          <p:cNvPr id="49" name="Group 4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414" name="Freeform: Shape 4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5" name="Freeform: Shape 5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6" name="Freeform: Shape 5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560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828</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Video Chat Website</vt:lpstr>
      <vt:lpstr>ABSTRACT</vt:lpstr>
      <vt:lpstr>Table of Contents</vt:lpstr>
      <vt:lpstr>Introduction</vt:lpstr>
      <vt:lpstr>Introduction</vt:lpstr>
      <vt:lpstr>Introduction</vt:lpstr>
      <vt:lpstr>Technology Used</vt:lpstr>
      <vt:lpstr>Technology  used</vt:lpstr>
      <vt:lpstr>Technology  used</vt:lpstr>
      <vt:lpstr>VIDEO Chat Website ARCHITECTURE</vt:lpstr>
      <vt:lpstr>PowerPoint Presentation</vt:lpstr>
      <vt:lpstr>Working</vt:lpstr>
      <vt:lpstr>Methodology</vt:lpstr>
      <vt:lpstr>Methodology</vt:lpstr>
      <vt:lpstr>Implementation</vt:lpstr>
      <vt:lpstr>Implementation</vt:lpstr>
      <vt:lpstr>Implementation</vt:lpstr>
      <vt:lpstr>Implementation</vt:lpstr>
      <vt:lpstr>Implementation</vt:lpstr>
      <vt:lpstr>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Call Application</dc:title>
  <dc:creator>Asrith vejandla</dc:creator>
  <cp:lastModifiedBy>Asrith vejandla</cp:lastModifiedBy>
  <cp:revision>17</cp:revision>
  <dcterms:created xsi:type="dcterms:W3CDTF">2021-05-21T06:48:38Z</dcterms:created>
  <dcterms:modified xsi:type="dcterms:W3CDTF">2021-05-23T06:38:26Z</dcterms:modified>
</cp:coreProperties>
</file>