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4" r:id="rId7"/>
    <p:sldId id="272" r:id="rId8"/>
    <p:sldId id="271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Mapping of Epidemic Spread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34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12902613"/>
              </p:ext>
            </p:extLst>
          </p:nvPr>
        </p:nvGraphicFramePr>
        <p:xfrm>
          <a:off x="314633" y="2721840"/>
          <a:ext cx="6086168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303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8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20211CSE0141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20211CSE0050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20211CSE0047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20211CSE0094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20211CSE0186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AYAN BHATTACHARYA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SWASTIK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SHOVAN PATRA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JASWANTH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RAJ KUMAR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</a:t>
            </a:r>
            <a:r>
              <a:rPr lang="en-IN" sz="1800" b="1" i="0" dirty="0" err="1">
                <a:effectLst/>
                <a:latin typeface="Segoe UI" panose="020B0502040204020203" pitchFamily="34" charset="0"/>
              </a:rPr>
              <a:t>ayachandran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 Arumugam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495300" indent="-342900" algn="just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Quality and Reliability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Inconsistent data formats, missing data, and inaccuracies in reported cases.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Latency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Delays in data reporting and updates, leading to inaccurate real-time visualizations. 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Privacy and Security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privacy and security concerns, especially when dealing with sensitive health information.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may need to handle increasing data volumes and user traffic.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Ethical Considerations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Potential for unintended consequences or biases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996569" y="1295399"/>
            <a:ext cx="10668000" cy="45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Epidemic Spread Tracking and Prediction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https://github.com/ayanbhatta/Real-Time-Mapping-Of-Epidemic-Spread/tree/main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Data Collection and Processing: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Programming Language: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(due to its extensive libraries and community support for data science tasks).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Data Processing Libraries: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manipulation and analysis.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numerical operations.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machine learning tasks (if applicable).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Web Scraping Libraries: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Beautiful Soup, Scrapy (for extracting data from websites).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API Libraries: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Requests, urllib3 (for interacting with APIs).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 Visualization: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Mapping Libraries: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Leaflet: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Open-source JavaScript library for interactive maps.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Mapbox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customizable maps and APIs.</a:t>
            </a:r>
          </a:p>
          <a:p>
            <a:pPr marL="7620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Charting Libraries: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creating various types of charts (e.g., line charts, bar charts).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D3.js: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powerful JavaScript library for creating custom visualizations.</a:t>
            </a:r>
          </a:p>
          <a:p>
            <a:pPr marL="76200" indent="0">
              <a:buNone/>
            </a:pPr>
            <a:endParaRPr lang="en-IN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6DFE-81EF-55CA-4DFF-25F8202E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FCBD-A38D-6D1A-E5D1-FA2C0D490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Real-Time Updates: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Data Streaming Technologies: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distributed streaming platform for handling large volumes of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Kinesis: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managed service from AWS for real-time data processing.</a:t>
            </a: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WebSockets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real-time communication between the server and client.</a:t>
            </a: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Web Development: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Backend Framework: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Flask, Django (Python-based frameworks for building web applications).</a:t>
            </a: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Frontend Framework: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React, Vue.js (JavaScript frameworks for building user interfaces).</a:t>
            </a: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Cloud Platform: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AWS, GCP, Azure: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hosting the application, managing resources, and scaling as needed</a:t>
            </a:r>
          </a:p>
        </p:txBody>
      </p:sp>
    </p:spTree>
    <p:extLst>
      <p:ext uri="{BB962C8B-B14F-4D97-AF65-F5344CB8AC3E}">
        <p14:creationId xmlns:p14="http://schemas.microsoft.com/office/powerpoint/2010/main" val="399431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(due to its extensive libraries and community support)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Environment: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Development Environment (IDE):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Studio Code, PyCharm,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and Tools: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Pandas, NumPy, Scikit-learn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Leaflet,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Mapbox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D3.js,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Development: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Flask, Django, React, Vue.js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Updates: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Kafka, Kinesis,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WebSockets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Platform Tools: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AWS CLI,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</a:p>
          <a:p>
            <a:pPr marL="7620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hardware requirements will depend on the scale of your project 	and the volume of data you need to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(if applicable):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High-performance processor (e.g., Intel Xeon)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32GB or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Large-capacity SSD or hard disk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Connectivity: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internet connection for accessing data sources and communicating with other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Cloud-Based Resources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https://shreyagupta08.github.io/project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/epidemic-spread/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717</Words>
  <Application>Microsoft Office PowerPoint</Application>
  <PresentationFormat>Widescreen</PresentationFormat>
  <Paragraphs>110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Bioinformatics</vt:lpstr>
      <vt:lpstr>PROJECT TITLE: Real-Time Mapping of Epidemic Spread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SHOVAN PATRA</cp:lastModifiedBy>
  <cp:revision>41</cp:revision>
  <dcterms:modified xsi:type="dcterms:W3CDTF">2024-09-18T08:16:41Z</dcterms:modified>
</cp:coreProperties>
</file>