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4" r:id="rId2"/>
    <p:sldId id="256" r:id="rId3"/>
    <p:sldId id="276" r:id="rId4"/>
    <p:sldId id="261" r:id="rId5"/>
    <p:sldId id="277" r:id="rId6"/>
    <p:sldId id="278" r:id="rId7"/>
    <p:sldId id="262" r:id="rId8"/>
    <p:sldId id="265" r:id="rId9"/>
    <p:sldId id="268" r:id="rId10"/>
    <p:sldId id="270" r:id="rId11"/>
    <p:sldId id="269" r:id="rId12"/>
    <p:sldId id="266" r:id="rId13"/>
    <p:sldId id="273" r:id="rId14"/>
    <p:sldId id="272" r:id="rId15"/>
    <p:sldId id="271" r:id="rId16"/>
    <p:sldId id="274" r:id="rId17"/>
    <p:sldId id="275" r:id="rId1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4DFF4-7CA8-4F53-A423-9106EB46EBC1}" type="datetimeFigureOut">
              <a:rPr lang="en-US" smtClean="0"/>
              <a:pPr/>
              <a:t>6/10/2022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EF0759-0BB5-4277-BB26-3EE64280F7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pPr/>
              <a:t>1</a:t>
            </a:fld>
            <a:endParaRPr lang="en-US" dirty="0"/>
          </a:p>
        </p:txBody>
      </p:sp>
    </p:spTree>
    <p:extLst>
      <p:ext uri="{BB962C8B-B14F-4D97-AF65-F5344CB8AC3E}">
        <p14:creationId xmlns="" xmlns:p14="http://schemas.microsoft.com/office/powerpoint/2010/main" val="922166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6CF5E8BD-C467-48CE-8FD2-5B2EF856434E}"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17D7E10C-ECCC-476A-AC28-9554F520E6FE}"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3085271C-70D1-406D-B0D4-63F799397B19}" type="slidenum">
              <a:rPr lang="es-ES"/>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60F9A0B8-A3E4-499D-BE99-06052833FE6B}"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DC5498BE-FF73-432F-B5D9-192DA1DDE7E4}"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AB6CD5C7-0A3C-4C01-A7A4-34EB3A212F2E}"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263A33F4-A7B0-43B6-AB15-0B28B4E747B3}"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9C42C057-FDB3-4D16-83C0-420AA23D3C68}"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CB87FE2A-81DF-4A21-B536-3DFFA194AD3A}"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FBA12929-96EF-477D-9C31-7060E684A434}"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45FE2892-CD35-463F-A2AE-22EFE969CBE0}"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38B396-1E28-45B5-9D33-FE26C89D187E}"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ackoverflow.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1"/>
            <a:ext cx="9144000" cy="6857999"/>
          </a:xfrm>
          <a:prstGeom prst="rect">
            <a:avLst/>
          </a:prstGeom>
        </p:spPr>
      </p:pic>
      <p:sp>
        <p:nvSpPr>
          <p:cNvPr id="2" name="Title 1">
            <a:extLst>
              <a:ext uri="{FF2B5EF4-FFF2-40B4-BE49-F238E27FC236}">
                <a16:creationId xmlns="" xmlns:a16="http://schemas.microsoft.com/office/drawing/2014/main" id="{A5C93519-6B29-1346-9FCB-0835B80531A4}"/>
              </a:ext>
            </a:extLst>
          </p:cNvPr>
          <p:cNvSpPr>
            <a:spLocks noGrp="1"/>
          </p:cNvSpPr>
          <p:nvPr>
            <p:ph type="ctrTitle"/>
          </p:nvPr>
        </p:nvSpPr>
        <p:spPr>
          <a:xfrm>
            <a:off x="4286250" y="782516"/>
            <a:ext cx="4857750" cy="3520851"/>
          </a:xfrm>
        </p:spPr>
        <p:txBody>
          <a:bodyPr anchor="b">
            <a:noAutofit/>
          </a:bodyPr>
          <a:lstStyle/>
          <a:p>
            <a:pPr algn="ctr"/>
            <a:r>
              <a:rPr lang="en-US" sz="6600" dirty="0">
                <a:solidFill>
                  <a:srgbClr val="FFFFFF"/>
                </a:solidFill>
              </a:rPr>
              <a:t>Online food </a:t>
            </a:r>
            <a:r>
              <a:rPr lang="en-US" sz="6600" dirty="0" smtClean="0">
                <a:solidFill>
                  <a:srgbClr val="FFFFFF"/>
                </a:solidFill>
              </a:rPr>
              <a:t>order </a:t>
            </a:r>
            <a:r>
              <a:rPr lang="en-US" sz="6600" dirty="0">
                <a:solidFill>
                  <a:srgbClr val="FFFFFF"/>
                </a:solidFill>
              </a:rPr>
              <a:t>system</a:t>
            </a:r>
          </a:p>
        </p:txBody>
      </p:sp>
    </p:spTree>
    <p:extLst>
      <p:ext uri="{BB962C8B-B14F-4D97-AF65-F5344CB8AC3E}">
        <p14:creationId xmlns="" xmlns:p14="http://schemas.microsoft.com/office/powerpoint/2010/main" val="53124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14282" y="0"/>
            <a:ext cx="2693508" cy="728405"/>
          </a:xfrm>
          <a:prstGeom prst="rect">
            <a:avLst/>
          </a:prstGeom>
        </p:spPr>
        <p:txBody>
          <a:bodyPr vert="horz" wrap="square" lIns="0" tIns="5715" rIns="0" bIns="0" rtlCol="0">
            <a:spAutoFit/>
          </a:bodyPr>
          <a:lstStyle/>
          <a:p>
            <a:pPr marL="12700" marR="5080" lvl="1">
              <a:lnSpc>
                <a:spcPct val="102600"/>
              </a:lnSpc>
              <a:spcBef>
                <a:spcPts val="45"/>
              </a:spcBef>
              <a:tabLst>
                <a:tab pos="278130" algn="l"/>
              </a:tabLst>
            </a:pPr>
            <a:r>
              <a:rPr lang="en-US" sz="3200" b="1" dirty="0" smtClean="0">
                <a:latin typeface="Times New Roman" pitchFamily="18" charset="0"/>
                <a:cs typeface="Times New Roman" pitchFamily="18" charset="0"/>
              </a:rPr>
              <a:t>Screen Layout</a:t>
            </a:r>
            <a:endParaRPr sz="3200">
              <a:latin typeface="Carlito"/>
              <a:cs typeface="Carlito"/>
            </a:endParaRPr>
          </a:p>
          <a:p>
            <a:pPr marL="277495" lvl="1" indent="-265430">
              <a:lnSpc>
                <a:spcPct val="100000"/>
              </a:lnSpc>
              <a:spcBef>
                <a:spcPts val="5"/>
              </a:spcBef>
              <a:tabLst>
                <a:tab pos="278130" algn="l"/>
              </a:tabLst>
            </a:pPr>
            <a:r>
              <a:rPr sz="1400" b="1" spc="-5" smtClean="0">
                <a:latin typeface="Carlito"/>
                <a:cs typeface="Carlito"/>
              </a:rPr>
              <a:t>Home </a:t>
            </a:r>
            <a:r>
              <a:rPr sz="1400" b="1" spc="-5" dirty="0">
                <a:latin typeface="Carlito"/>
                <a:cs typeface="Carlito"/>
              </a:rPr>
              <a:t>Page</a:t>
            </a:r>
            <a:r>
              <a:rPr sz="1400" b="1" spc="-30" dirty="0">
                <a:latin typeface="Carlito"/>
                <a:cs typeface="Carlito"/>
              </a:rPr>
              <a:t> </a:t>
            </a:r>
            <a:r>
              <a:rPr sz="1400" b="1" dirty="0">
                <a:latin typeface="Carlito"/>
                <a:cs typeface="Carlito"/>
              </a:rPr>
              <a:t>:-</a:t>
            </a:r>
            <a:endParaRPr sz="1400">
              <a:latin typeface="Carlito"/>
              <a:cs typeface="Carlito"/>
            </a:endParaRPr>
          </a:p>
        </p:txBody>
      </p:sp>
      <p:sp>
        <p:nvSpPr>
          <p:cNvPr id="5" name="object 5"/>
          <p:cNvSpPr/>
          <p:nvPr/>
        </p:nvSpPr>
        <p:spPr>
          <a:xfrm>
            <a:off x="142844" y="714356"/>
            <a:ext cx="8858312" cy="2571768"/>
          </a:xfrm>
          <a:prstGeom prst="rect">
            <a:avLst/>
          </a:prstGeom>
          <a:blipFill>
            <a:blip r:embed="rId2" cstate="print"/>
            <a:stretch>
              <a:fillRect/>
            </a:stretch>
          </a:blipFill>
        </p:spPr>
        <p:txBody>
          <a:bodyPr wrap="square" lIns="0" tIns="0" rIns="0" bIns="0" rtlCol="0"/>
          <a:lstStyle/>
          <a:p>
            <a:endParaRPr/>
          </a:p>
        </p:txBody>
      </p:sp>
      <p:sp>
        <p:nvSpPr>
          <p:cNvPr id="6" name="object 3"/>
          <p:cNvSpPr txBox="1"/>
          <p:nvPr/>
        </p:nvSpPr>
        <p:spPr>
          <a:xfrm>
            <a:off x="285720" y="3357562"/>
            <a:ext cx="2526453" cy="486030"/>
          </a:xfrm>
          <a:prstGeom prst="rect">
            <a:avLst/>
          </a:prstGeom>
        </p:spPr>
        <p:txBody>
          <a:bodyPr vert="horz" wrap="square" lIns="0" tIns="11430" rIns="0" bIns="0" rtlCol="0">
            <a:spAutoFit/>
          </a:bodyPr>
          <a:lstStyle/>
          <a:p>
            <a:pPr marL="12700">
              <a:lnSpc>
                <a:spcPct val="100000"/>
              </a:lnSpc>
              <a:spcBef>
                <a:spcPts val="90"/>
              </a:spcBef>
            </a:pPr>
            <a:r>
              <a:rPr sz="1400" b="1" spc="-5" smtClean="0">
                <a:latin typeface="Carlito"/>
                <a:cs typeface="Carlito"/>
              </a:rPr>
              <a:t>Links </a:t>
            </a:r>
            <a:r>
              <a:rPr sz="1400" b="1" spc="-5" dirty="0">
                <a:latin typeface="Carlito"/>
                <a:cs typeface="Carlito"/>
              </a:rPr>
              <a:t>and </a:t>
            </a:r>
            <a:r>
              <a:rPr sz="1400" b="1">
                <a:latin typeface="Carlito"/>
                <a:cs typeface="Carlito"/>
              </a:rPr>
              <a:t>Web</a:t>
            </a:r>
            <a:r>
              <a:rPr sz="1400" b="1" spc="-75">
                <a:latin typeface="Carlito"/>
                <a:cs typeface="Carlito"/>
              </a:rPr>
              <a:t> </a:t>
            </a:r>
            <a:r>
              <a:rPr sz="1400" b="1" spc="-5" smtClean="0">
                <a:latin typeface="Carlito"/>
                <a:cs typeface="Carlito"/>
              </a:rPr>
              <a:t>Pages</a:t>
            </a:r>
            <a:r>
              <a:rPr lang="en-IN" sz="1400" b="1" spc="-5" dirty="0" smtClean="0">
                <a:latin typeface="Carlito"/>
                <a:cs typeface="Carlito"/>
              </a:rPr>
              <a:t>:</a:t>
            </a:r>
          </a:p>
          <a:p>
            <a:pPr marL="12700">
              <a:spcBef>
                <a:spcPts val="90"/>
              </a:spcBef>
            </a:pPr>
            <a:r>
              <a:rPr lang="en-US" sz="1400" b="1" dirty="0" smtClean="0">
                <a:latin typeface="Carlito"/>
                <a:cs typeface="Carlito"/>
              </a:rPr>
              <a:t>User </a:t>
            </a:r>
            <a:r>
              <a:rPr lang="en-US" sz="1400" b="1" spc="-5" dirty="0" smtClean="0">
                <a:latin typeface="Carlito"/>
                <a:cs typeface="Carlito"/>
              </a:rPr>
              <a:t>Login</a:t>
            </a:r>
            <a:r>
              <a:rPr lang="en-US" sz="1400" b="1" spc="245" dirty="0" smtClean="0">
                <a:latin typeface="Carlito"/>
                <a:cs typeface="Carlito"/>
              </a:rPr>
              <a:t> </a:t>
            </a:r>
            <a:r>
              <a:rPr lang="en-US" sz="1400" b="1" dirty="0" smtClean="0">
                <a:latin typeface="Carlito"/>
                <a:cs typeface="Carlito"/>
              </a:rPr>
              <a:t>Page</a:t>
            </a:r>
            <a:r>
              <a:rPr lang="en-US" sz="1600" b="1" dirty="0" smtClean="0">
                <a:latin typeface="Carlito"/>
                <a:cs typeface="Carlito"/>
              </a:rPr>
              <a:t>:</a:t>
            </a:r>
            <a:r>
              <a:rPr lang="en-US" sz="1400" b="1" dirty="0">
                <a:latin typeface="Carlito"/>
                <a:cs typeface="Carlito"/>
              </a:rPr>
              <a:t>-</a:t>
            </a:r>
            <a:endParaRPr lang="en-US" sz="1600" dirty="0" smtClean="0">
              <a:latin typeface="Carlito"/>
              <a:cs typeface="Carlito"/>
            </a:endParaRPr>
          </a:p>
        </p:txBody>
      </p:sp>
      <p:sp>
        <p:nvSpPr>
          <p:cNvPr id="7" name="object 4"/>
          <p:cNvSpPr/>
          <p:nvPr/>
        </p:nvSpPr>
        <p:spPr>
          <a:xfrm>
            <a:off x="142844" y="3929066"/>
            <a:ext cx="8858312" cy="278608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14282" y="142852"/>
            <a:ext cx="2239640" cy="22698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Carlito"/>
                <a:cs typeface="Carlito"/>
              </a:rPr>
              <a:t>User </a:t>
            </a:r>
            <a:r>
              <a:rPr sz="1400" b="1" spc="-5" dirty="0">
                <a:latin typeface="Carlito"/>
                <a:cs typeface="Carlito"/>
              </a:rPr>
              <a:t>Sing </a:t>
            </a:r>
            <a:r>
              <a:rPr sz="1400" b="1" spc="-10" dirty="0">
                <a:latin typeface="Carlito"/>
                <a:cs typeface="Carlito"/>
              </a:rPr>
              <a:t>up</a:t>
            </a:r>
            <a:r>
              <a:rPr sz="1400" b="1" spc="-5" dirty="0">
                <a:latin typeface="Carlito"/>
                <a:cs typeface="Carlito"/>
              </a:rPr>
              <a:t> page:</a:t>
            </a:r>
            <a:endParaRPr sz="1400">
              <a:latin typeface="Carlito"/>
              <a:cs typeface="Carlito"/>
            </a:endParaRPr>
          </a:p>
        </p:txBody>
      </p:sp>
      <p:sp>
        <p:nvSpPr>
          <p:cNvPr id="5" name="object 4"/>
          <p:cNvSpPr/>
          <p:nvPr/>
        </p:nvSpPr>
        <p:spPr>
          <a:xfrm>
            <a:off x="142844" y="428604"/>
            <a:ext cx="8858312" cy="2714644"/>
          </a:xfrm>
          <a:prstGeom prst="rect">
            <a:avLst/>
          </a:prstGeom>
          <a:blipFill>
            <a:blip r:embed="rId2" cstate="print"/>
            <a:stretch>
              <a:fillRect/>
            </a:stretch>
          </a:blipFill>
        </p:spPr>
        <p:txBody>
          <a:bodyPr wrap="square" lIns="0" tIns="0" rIns="0" bIns="0" rtlCol="0"/>
          <a:lstStyle/>
          <a:p>
            <a:endParaRPr/>
          </a:p>
        </p:txBody>
      </p:sp>
      <p:sp>
        <p:nvSpPr>
          <p:cNvPr id="6" name="object 3"/>
          <p:cNvSpPr txBox="1"/>
          <p:nvPr/>
        </p:nvSpPr>
        <p:spPr>
          <a:xfrm>
            <a:off x="214282" y="3286124"/>
            <a:ext cx="2656627" cy="22698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Carlito"/>
                <a:cs typeface="Carlito"/>
              </a:rPr>
              <a:t>User dashboard </a:t>
            </a:r>
            <a:r>
              <a:rPr sz="1400" b="1" spc="-15" dirty="0">
                <a:latin typeface="Carlito"/>
                <a:cs typeface="Carlito"/>
              </a:rPr>
              <a:t>page</a:t>
            </a:r>
            <a:r>
              <a:rPr sz="1400" b="1" spc="-10" dirty="0">
                <a:latin typeface="Carlito"/>
                <a:cs typeface="Carlito"/>
              </a:rPr>
              <a:t> </a:t>
            </a:r>
            <a:r>
              <a:rPr sz="1400" b="1" spc="-5" dirty="0">
                <a:latin typeface="Carlito"/>
                <a:cs typeface="Carlito"/>
              </a:rPr>
              <a:t>:</a:t>
            </a:r>
            <a:endParaRPr sz="1400" b="1">
              <a:latin typeface="Carlito"/>
              <a:cs typeface="Carlito"/>
            </a:endParaRPr>
          </a:p>
        </p:txBody>
      </p:sp>
      <p:sp>
        <p:nvSpPr>
          <p:cNvPr id="7" name="object 5"/>
          <p:cNvSpPr/>
          <p:nvPr/>
        </p:nvSpPr>
        <p:spPr>
          <a:xfrm>
            <a:off x="142844" y="3714752"/>
            <a:ext cx="8858312" cy="30003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14282" y="142852"/>
            <a:ext cx="2000264" cy="257763"/>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Carlito"/>
                <a:cs typeface="Carlito"/>
              </a:rPr>
              <a:t>Order </a:t>
            </a:r>
            <a:r>
              <a:rPr sz="1400" b="1" dirty="0">
                <a:latin typeface="Carlito"/>
                <a:cs typeface="Carlito"/>
              </a:rPr>
              <a:t>menu</a:t>
            </a:r>
            <a:r>
              <a:rPr sz="1400" b="1" spc="-60" dirty="0">
                <a:latin typeface="Carlito"/>
                <a:cs typeface="Carlito"/>
              </a:rPr>
              <a:t> </a:t>
            </a:r>
            <a:r>
              <a:rPr sz="1400" b="1" spc="-5" dirty="0">
                <a:latin typeface="Carlito"/>
                <a:cs typeface="Carlito"/>
              </a:rPr>
              <a:t>page</a:t>
            </a:r>
            <a:r>
              <a:rPr sz="1600" spc="-5" dirty="0">
                <a:latin typeface="Carlito"/>
                <a:cs typeface="Carlito"/>
              </a:rPr>
              <a:t>:</a:t>
            </a:r>
            <a:endParaRPr sz="1600">
              <a:latin typeface="Carlito"/>
              <a:cs typeface="Carlito"/>
            </a:endParaRPr>
          </a:p>
        </p:txBody>
      </p:sp>
      <p:sp>
        <p:nvSpPr>
          <p:cNvPr id="5" name="object 4"/>
          <p:cNvSpPr/>
          <p:nvPr/>
        </p:nvSpPr>
        <p:spPr>
          <a:xfrm>
            <a:off x="142844" y="500042"/>
            <a:ext cx="8851485" cy="2753091"/>
          </a:xfrm>
          <a:prstGeom prst="rect">
            <a:avLst/>
          </a:prstGeom>
          <a:blipFill>
            <a:blip r:embed="rId2" cstate="print"/>
            <a:stretch>
              <a:fillRect/>
            </a:stretch>
          </a:blipFill>
        </p:spPr>
        <p:txBody>
          <a:bodyPr wrap="square" lIns="0" tIns="0" rIns="0" bIns="0" rtlCol="0"/>
          <a:lstStyle/>
          <a:p>
            <a:endParaRPr/>
          </a:p>
        </p:txBody>
      </p:sp>
      <p:sp>
        <p:nvSpPr>
          <p:cNvPr id="6" name="object 3"/>
          <p:cNvSpPr txBox="1"/>
          <p:nvPr/>
        </p:nvSpPr>
        <p:spPr>
          <a:xfrm>
            <a:off x="214282" y="3357562"/>
            <a:ext cx="2885098" cy="22698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Carlito"/>
                <a:cs typeface="Carlito"/>
              </a:rPr>
              <a:t>User cart </a:t>
            </a:r>
            <a:r>
              <a:rPr sz="1400" b="1" spc="-10" dirty="0">
                <a:latin typeface="Carlito"/>
                <a:cs typeface="Carlito"/>
              </a:rPr>
              <a:t>&amp; </a:t>
            </a:r>
            <a:r>
              <a:rPr sz="1400" b="1" spc="-5" dirty="0">
                <a:latin typeface="Carlito"/>
                <a:cs typeface="Carlito"/>
              </a:rPr>
              <a:t>orders</a:t>
            </a:r>
            <a:r>
              <a:rPr sz="1400" b="1" spc="-40" dirty="0">
                <a:latin typeface="Carlito"/>
                <a:cs typeface="Carlito"/>
              </a:rPr>
              <a:t> </a:t>
            </a:r>
            <a:r>
              <a:rPr sz="1400" b="1" spc="-5" dirty="0">
                <a:latin typeface="Carlito"/>
                <a:cs typeface="Carlito"/>
              </a:rPr>
              <a:t>page:</a:t>
            </a:r>
            <a:endParaRPr sz="1400" b="1">
              <a:latin typeface="Carlito"/>
              <a:cs typeface="Carlito"/>
            </a:endParaRPr>
          </a:p>
        </p:txBody>
      </p:sp>
      <p:sp>
        <p:nvSpPr>
          <p:cNvPr id="7" name="object 5"/>
          <p:cNvSpPr/>
          <p:nvPr/>
        </p:nvSpPr>
        <p:spPr>
          <a:xfrm>
            <a:off x="142845" y="3631222"/>
            <a:ext cx="8858312" cy="3012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14282" y="142852"/>
            <a:ext cx="2149480" cy="257763"/>
          </a:xfrm>
          <a:prstGeom prst="rect">
            <a:avLst/>
          </a:prstGeom>
        </p:spPr>
        <p:txBody>
          <a:bodyPr vert="horz" wrap="square" lIns="0" tIns="11430" rIns="0" bIns="0" rtlCol="0">
            <a:spAutoFit/>
          </a:bodyPr>
          <a:lstStyle/>
          <a:p>
            <a:pPr marL="12700">
              <a:lnSpc>
                <a:spcPct val="100000"/>
              </a:lnSpc>
              <a:spcBef>
                <a:spcPts val="90"/>
              </a:spcBef>
            </a:pPr>
            <a:r>
              <a:rPr sz="1600" b="1" spc="-5" dirty="0">
                <a:latin typeface="Carlito"/>
                <a:cs typeface="Carlito"/>
              </a:rPr>
              <a:t>Make </a:t>
            </a:r>
            <a:r>
              <a:rPr sz="1600" b="1" spc="-10" dirty="0">
                <a:latin typeface="Carlito"/>
                <a:cs typeface="Carlito"/>
              </a:rPr>
              <a:t>order</a:t>
            </a:r>
            <a:r>
              <a:rPr sz="1600" b="1" spc="-40" dirty="0">
                <a:latin typeface="Carlito"/>
                <a:cs typeface="Carlito"/>
              </a:rPr>
              <a:t> </a:t>
            </a:r>
            <a:r>
              <a:rPr sz="1600" b="1" spc="-5" dirty="0">
                <a:latin typeface="Carlito"/>
                <a:cs typeface="Carlito"/>
              </a:rPr>
              <a:t>Page</a:t>
            </a:r>
            <a:r>
              <a:rPr sz="1600" spc="-5" dirty="0">
                <a:latin typeface="Carlito"/>
                <a:cs typeface="Carlito"/>
              </a:rPr>
              <a:t>:</a:t>
            </a:r>
            <a:endParaRPr sz="1600">
              <a:latin typeface="Carlito"/>
              <a:cs typeface="Carlito"/>
            </a:endParaRPr>
          </a:p>
        </p:txBody>
      </p:sp>
      <p:sp>
        <p:nvSpPr>
          <p:cNvPr id="5" name="object 4"/>
          <p:cNvSpPr/>
          <p:nvPr/>
        </p:nvSpPr>
        <p:spPr>
          <a:xfrm>
            <a:off x="142844" y="428604"/>
            <a:ext cx="8858311" cy="2922445"/>
          </a:xfrm>
          <a:prstGeom prst="rect">
            <a:avLst/>
          </a:prstGeom>
          <a:blipFill>
            <a:blip r:embed="rId2" cstate="print"/>
            <a:stretch>
              <a:fillRect/>
            </a:stretch>
          </a:blipFill>
        </p:spPr>
        <p:txBody>
          <a:bodyPr wrap="square" lIns="0" tIns="0" rIns="0" bIns="0" rtlCol="0"/>
          <a:lstStyle/>
          <a:p>
            <a:endParaRPr/>
          </a:p>
        </p:txBody>
      </p:sp>
      <p:sp>
        <p:nvSpPr>
          <p:cNvPr id="7" name="object 3"/>
          <p:cNvSpPr txBox="1"/>
          <p:nvPr/>
        </p:nvSpPr>
        <p:spPr>
          <a:xfrm>
            <a:off x="214282" y="3500438"/>
            <a:ext cx="2189437" cy="257763"/>
          </a:xfrm>
          <a:prstGeom prst="rect">
            <a:avLst/>
          </a:prstGeom>
        </p:spPr>
        <p:txBody>
          <a:bodyPr vert="horz" wrap="square" lIns="0" tIns="11430" rIns="0" bIns="0" rtlCol="0">
            <a:spAutoFit/>
          </a:bodyPr>
          <a:lstStyle/>
          <a:p>
            <a:pPr marL="12700">
              <a:lnSpc>
                <a:spcPct val="100000"/>
              </a:lnSpc>
              <a:spcBef>
                <a:spcPts val="90"/>
              </a:spcBef>
            </a:pPr>
            <a:r>
              <a:rPr sz="1600" b="1" spc="-10" dirty="0">
                <a:latin typeface="Carlito"/>
                <a:cs typeface="Carlito"/>
              </a:rPr>
              <a:t>Admin </a:t>
            </a:r>
            <a:r>
              <a:rPr sz="1600" b="1" spc="-5" dirty="0">
                <a:latin typeface="Carlito"/>
                <a:cs typeface="Carlito"/>
              </a:rPr>
              <a:t>login</a:t>
            </a:r>
            <a:r>
              <a:rPr sz="1600" b="1" spc="-50" dirty="0">
                <a:latin typeface="Carlito"/>
                <a:cs typeface="Carlito"/>
              </a:rPr>
              <a:t> </a:t>
            </a:r>
            <a:r>
              <a:rPr sz="1600" b="1" spc="-5" dirty="0">
                <a:latin typeface="Carlito"/>
                <a:cs typeface="Carlito"/>
              </a:rPr>
              <a:t>page:</a:t>
            </a:r>
            <a:endParaRPr sz="1600">
              <a:latin typeface="Carlito"/>
              <a:cs typeface="Carlito"/>
            </a:endParaRPr>
          </a:p>
        </p:txBody>
      </p:sp>
      <p:sp>
        <p:nvSpPr>
          <p:cNvPr id="8" name="object 5"/>
          <p:cNvSpPr/>
          <p:nvPr/>
        </p:nvSpPr>
        <p:spPr>
          <a:xfrm>
            <a:off x="142844" y="3861608"/>
            <a:ext cx="8858311" cy="278210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85720" y="285728"/>
            <a:ext cx="4378816" cy="382156"/>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rlito"/>
                <a:cs typeface="Carlito"/>
              </a:rPr>
              <a:t>Admin </a:t>
            </a:r>
            <a:r>
              <a:rPr sz="2400" b="1" dirty="0">
                <a:latin typeface="Carlito"/>
                <a:cs typeface="Carlito"/>
              </a:rPr>
              <a:t>add </a:t>
            </a:r>
            <a:r>
              <a:rPr sz="2400" b="1" spc="-5" dirty="0">
                <a:latin typeface="Carlito"/>
                <a:cs typeface="Carlito"/>
              </a:rPr>
              <a:t>Vegetable</a:t>
            </a:r>
            <a:r>
              <a:rPr sz="2400" b="1" spc="-65" dirty="0">
                <a:latin typeface="Carlito"/>
                <a:cs typeface="Carlito"/>
              </a:rPr>
              <a:t> </a:t>
            </a:r>
            <a:r>
              <a:rPr sz="2400" b="1" dirty="0">
                <a:latin typeface="Carlito"/>
                <a:cs typeface="Carlito"/>
              </a:rPr>
              <a:t>page:</a:t>
            </a:r>
            <a:endParaRPr sz="2400">
              <a:latin typeface="Carlito"/>
              <a:cs typeface="Carlito"/>
            </a:endParaRPr>
          </a:p>
        </p:txBody>
      </p:sp>
      <p:sp>
        <p:nvSpPr>
          <p:cNvPr id="5" name="object 4"/>
          <p:cNvSpPr/>
          <p:nvPr/>
        </p:nvSpPr>
        <p:spPr>
          <a:xfrm>
            <a:off x="214282" y="857232"/>
            <a:ext cx="8786874" cy="45895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spc="-5" dirty="0" smtClean="0">
                <a:latin typeface="Arial Black" pitchFamily="34" charset="0"/>
                <a:cs typeface="Carlito"/>
              </a:rPr>
              <a:t>Future </a:t>
            </a:r>
            <a:r>
              <a:rPr lang="en-US" sz="2400" b="1" dirty="0" smtClean="0">
                <a:latin typeface="Arial Black" pitchFamily="34" charset="0"/>
                <a:cs typeface="Carlito"/>
              </a:rPr>
              <a:t>scope </a:t>
            </a:r>
            <a:r>
              <a:rPr lang="en-US" sz="2400" b="1" spc="-5" dirty="0" smtClean="0">
                <a:latin typeface="Arial Black" pitchFamily="34" charset="0"/>
                <a:cs typeface="Carlito"/>
              </a:rPr>
              <a:t>and further enhancement </a:t>
            </a:r>
            <a:r>
              <a:rPr lang="en-US" sz="2400" b="1" spc="-10" dirty="0" smtClean="0">
                <a:latin typeface="Arial Black" pitchFamily="34" charset="0"/>
                <a:cs typeface="Carlito"/>
              </a:rPr>
              <a:t>of </a:t>
            </a:r>
            <a:r>
              <a:rPr lang="en-US" sz="2400" b="1" dirty="0" smtClean="0">
                <a:latin typeface="Arial Black" pitchFamily="34" charset="0"/>
                <a:cs typeface="Carlito"/>
              </a:rPr>
              <a:t>the </a:t>
            </a:r>
            <a:r>
              <a:rPr lang="en-US" sz="2400" b="1" spc="-5" dirty="0" smtClean="0">
                <a:latin typeface="Arial Black" pitchFamily="34" charset="0"/>
                <a:cs typeface="Carlito"/>
              </a:rPr>
              <a:t>Project:</a:t>
            </a:r>
            <a:endParaRPr lang="en-US" sz="2400" dirty="0"/>
          </a:p>
        </p:txBody>
      </p:sp>
      <p:sp>
        <p:nvSpPr>
          <p:cNvPr id="4" name="Rectangle 3"/>
          <p:cNvSpPr/>
          <p:nvPr/>
        </p:nvSpPr>
        <p:spPr>
          <a:xfrm>
            <a:off x="142844" y="1428736"/>
            <a:ext cx="8858312" cy="2554545"/>
          </a:xfrm>
          <a:prstGeom prst="rect">
            <a:avLst/>
          </a:prstGeom>
        </p:spPr>
        <p:txBody>
          <a:bodyPr wrap="square">
            <a:spAutoFit/>
          </a:bodyPr>
          <a:lstStyle/>
          <a:p>
            <a:pPr algn="just">
              <a:buNone/>
            </a:pPr>
            <a:r>
              <a:rPr lang="en-US" sz="3200" spc="-10" dirty="0" smtClean="0">
                <a:latin typeface="Carlito"/>
                <a:cs typeface="Carlito"/>
              </a:rPr>
              <a:t>Since this </a:t>
            </a:r>
            <a:r>
              <a:rPr lang="en-US" sz="3200" spc="-5" dirty="0" smtClean="0">
                <a:latin typeface="Carlito"/>
                <a:cs typeface="Carlito"/>
              </a:rPr>
              <a:t>project has been done by </a:t>
            </a:r>
            <a:r>
              <a:rPr lang="en-US" sz="3200" spc="-10" dirty="0" smtClean="0">
                <a:latin typeface="Carlito"/>
                <a:cs typeface="Carlito"/>
              </a:rPr>
              <a:t>using </a:t>
            </a:r>
            <a:r>
              <a:rPr lang="en-US" sz="3200" spc="-5" dirty="0" err="1" smtClean="0">
                <a:latin typeface="Carlito"/>
                <a:cs typeface="Carlito"/>
              </a:rPr>
              <a:t>HTML,sublime</a:t>
            </a:r>
            <a:r>
              <a:rPr lang="en-US" sz="3200" spc="-5" dirty="0" smtClean="0">
                <a:latin typeface="Carlito"/>
                <a:cs typeface="Carlito"/>
              </a:rPr>
              <a:t>.; using </a:t>
            </a:r>
            <a:r>
              <a:rPr lang="en-US" sz="3200" dirty="0" err="1" smtClean="0">
                <a:latin typeface="Carlito"/>
                <a:cs typeface="Carlito"/>
              </a:rPr>
              <a:t>XAMPPserver</a:t>
            </a:r>
            <a:r>
              <a:rPr lang="en-US" sz="3200" dirty="0" smtClean="0">
                <a:latin typeface="Carlito"/>
                <a:cs typeface="Carlito"/>
              </a:rPr>
              <a:t>, </a:t>
            </a:r>
            <a:r>
              <a:rPr lang="en-US" sz="3200" spc="-10" dirty="0" smtClean="0">
                <a:latin typeface="Carlito"/>
                <a:cs typeface="Carlito"/>
              </a:rPr>
              <a:t>therefore this  project </a:t>
            </a:r>
            <a:r>
              <a:rPr lang="en-US" sz="3200" spc="-5" dirty="0" smtClean="0">
                <a:latin typeface="Carlito"/>
                <a:cs typeface="Carlito"/>
              </a:rPr>
              <a:t>can be further enhanced </a:t>
            </a:r>
            <a:r>
              <a:rPr lang="en-US" sz="3200" spc="-10" dirty="0" smtClean="0">
                <a:latin typeface="Carlito"/>
                <a:cs typeface="Carlito"/>
              </a:rPr>
              <a:t>using more </a:t>
            </a:r>
            <a:r>
              <a:rPr lang="en-US" sz="3200" dirty="0" smtClean="0">
                <a:latin typeface="Carlito"/>
                <a:cs typeface="Carlito"/>
              </a:rPr>
              <a:t>advanced PHP </a:t>
            </a:r>
            <a:r>
              <a:rPr lang="en-US" sz="3200" spc="-5" dirty="0" smtClean="0">
                <a:latin typeface="Carlito"/>
                <a:cs typeface="Carlito"/>
              </a:rPr>
              <a:t>Technologies and adding online  payment</a:t>
            </a:r>
            <a:r>
              <a:rPr lang="en-US" sz="3200" spc="-10" dirty="0" smtClean="0">
                <a:latin typeface="Carlito"/>
                <a:cs typeface="Carlito"/>
              </a:rPr>
              <a:t> </a:t>
            </a:r>
            <a:r>
              <a:rPr lang="en-US" sz="3200" spc="-5" dirty="0" smtClean="0">
                <a:latin typeface="Carlito"/>
                <a:cs typeface="Carlito"/>
              </a:rPr>
              <a:t>feature.</a:t>
            </a:r>
            <a:endParaRPr lang="en-US" sz="3200" dirty="0" smtClean="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14283" y="142852"/>
            <a:ext cx="8786873" cy="4155368"/>
          </a:xfrm>
          <a:prstGeom prst="rect">
            <a:avLst/>
          </a:prstGeom>
        </p:spPr>
        <p:txBody>
          <a:bodyPr vert="horz" wrap="square" lIns="0" tIns="11430" rIns="0" bIns="0" rtlCol="0">
            <a:spAutoFit/>
          </a:bodyPr>
          <a:lstStyle/>
          <a:p>
            <a:pPr marL="148590" indent="-136525">
              <a:lnSpc>
                <a:spcPct val="100000"/>
              </a:lnSpc>
              <a:spcBef>
                <a:spcPts val="90"/>
              </a:spcBef>
              <a:buSzPct val="92857"/>
              <a:buAutoNum type="arabicPeriod" startAt="9"/>
              <a:tabLst>
                <a:tab pos="149225" algn="l"/>
              </a:tabLst>
            </a:pPr>
            <a:r>
              <a:rPr sz="2800" b="1" spc="-5" dirty="0">
                <a:latin typeface="Carlito"/>
                <a:cs typeface="Carlito"/>
              </a:rPr>
              <a:t>Conclusion</a:t>
            </a:r>
            <a:endParaRPr sz="2800">
              <a:latin typeface="Carlito"/>
              <a:cs typeface="Carlito"/>
            </a:endParaRPr>
          </a:p>
          <a:p>
            <a:pPr marL="241300" marR="5080">
              <a:lnSpc>
                <a:spcPct val="153300"/>
              </a:lnSpc>
              <a:spcBef>
                <a:spcPts val="130"/>
              </a:spcBef>
            </a:pPr>
            <a:r>
              <a:rPr sz="2400" spc="-10" dirty="0">
                <a:latin typeface="Carlito"/>
                <a:cs typeface="Carlito"/>
              </a:rPr>
              <a:t>This </a:t>
            </a:r>
            <a:r>
              <a:rPr sz="2400" spc="-5" dirty="0">
                <a:latin typeface="Carlito"/>
                <a:cs typeface="Carlito"/>
              </a:rPr>
              <a:t>new </a:t>
            </a:r>
            <a:r>
              <a:rPr sz="2400" dirty="0">
                <a:latin typeface="Carlito"/>
                <a:cs typeface="Carlito"/>
              </a:rPr>
              <a:t>system </a:t>
            </a:r>
            <a:r>
              <a:rPr sz="2400" spc="-10" dirty="0">
                <a:latin typeface="Carlito"/>
                <a:cs typeface="Carlito"/>
              </a:rPr>
              <a:t>is </a:t>
            </a:r>
            <a:r>
              <a:rPr sz="2400" spc="-5" dirty="0">
                <a:latin typeface="Carlito"/>
                <a:cs typeface="Carlito"/>
              </a:rPr>
              <a:t>surely </a:t>
            </a:r>
            <a:r>
              <a:rPr sz="2400" dirty="0">
                <a:latin typeface="Carlito"/>
                <a:cs typeface="Carlito"/>
              </a:rPr>
              <a:t>to </a:t>
            </a:r>
            <a:r>
              <a:rPr sz="2400" spc="-5" dirty="0">
                <a:latin typeface="Carlito"/>
                <a:cs typeface="Carlito"/>
              </a:rPr>
              <a:t>benefit the user </a:t>
            </a:r>
            <a:r>
              <a:rPr sz="2400" dirty="0">
                <a:latin typeface="Carlito"/>
                <a:cs typeface="Carlito"/>
              </a:rPr>
              <a:t>and </a:t>
            </a:r>
            <a:r>
              <a:rPr sz="2400" spc="-5" dirty="0">
                <a:latin typeface="Carlito"/>
                <a:cs typeface="Carlito"/>
              </a:rPr>
              <a:t>let them order Vegetable </a:t>
            </a:r>
            <a:r>
              <a:rPr sz="2400" dirty="0">
                <a:latin typeface="Carlito"/>
                <a:cs typeface="Carlito"/>
              </a:rPr>
              <a:t>&amp; </a:t>
            </a:r>
            <a:r>
              <a:rPr sz="2400" spc="-5" dirty="0">
                <a:latin typeface="Carlito"/>
                <a:cs typeface="Carlito"/>
              </a:rPr>
              <a:t>Fruit </a:t>
            </a:r>
            <a:r>
              <a:rPr sz="2400" spc="-10" dirty="0">
                <a:latin typeface="Carlito"/>
                <a:cs typeface="Carlito"/>
              </a:rPr>
              <a:t>in </a:t>
            </a:r>
            <a:r>
              <a:rPr sz="2400" dirty="0">
                <a:latin typeface="Carlito"/>
                <a:cs typeface="Carlito"/>
              </a:rPr>
              <a:t>a  </a:t>
            </a:r>
            <a:r>
              <a:rPr sz="2400" spc="-5" dirty="0">
                <a:latin typeface="Carlito"/>
                <a:cs typeface="Carlito"/>
              </a:rPr>
              <a:t>much </a:t>
            </a:r>
            <a:r>
              <a:rPr sz="2400" dirty="0">
                <a:latin typeface="Carlito"/>
                <a:cs typeface="Carlito"/>
              </a:rPr>
              <a:t>faster </a:t>
            </a:r>
            <a:r>
              <a:rPr sz="2400" spc="-5" dirty="0">
                <a:latin typeface="Carlito"/>
                <a:cs typeface="Carlito"/>
              </a:rPr>
              <a:t>and efficient</a:t>
            </a:r>
            <a:r>
              <a:rPr sz="2400" spc="-30" dirty="0">
                <a:latin typeface="Carlito"/>
                <a:cs typeface="Carlito"/>
              </a:rPr>
              <a:t> </a:t>
            </a:r>
            <a:r>
              <a:rPr sz="2400" dirty="0">
                <a:latin typeface="Carlito"/>
                <a:cs typeface="Carlito"/>
              </a:rPr>
              <a:t>way.</a:t>
            </a:r>
            <a:endParaRPr sz="2400">
              <a:latin typeface="Carlito"/>
              <a:cs typeface="Carlito"/>
            </a:endParaRPr>
          </a:p>
          <a:p>
            <a:pPr marL="278130" indent="-266065">
              <a:lnSpc>
                <a:spcPct val="100000"/>
              </a:lnSpc>
              <a:buSzPct val="92857"/>
              <a:tabLst>
                <a:tab pos="278765" algn="l"/>
              </a:tabLst>
            </a:pPr>
            <a:endParaRPr sz="2800">
              <a:latin typeface="Carlito"/>
              <a:cs typeface="Carlito"/>
            </a:endParaRPr>
          </a:p>
          <a:p>
            <a:pPr marL="278130" indent="-266065">
              <a:lnSpc>
                <a:spcPct val="100000"/>
              </a:lnSpc>
              <a:spcBef>
                <a:spcPts val="890"/>
              </a:spcBef>
              <a:buSzPct val="92857"/>
              <a:buAutoNum type="arabicPeriod" startAt="10"/>
              <a:tabLst>
                <a:tab pos="278765" algn="l"/>
              </a:tabLst>
            </a:pPr>
            <a:r>
              <a:rPr sz="2800" b="1" spc="-5" dirty="0">
                <a:latin typeface="Carlito"/>
                <a:cs typeface="Carlito"/>
              </a:rPr>
              <a:t>Bibliography/</a:t>
            </a:r>
            <a:r>
              <a:rPr sz="2800" b="1" spc="-10" dirty="0">
                <a:latin typeface="Carlito"/>
                <a:cs typeface="Carlito"/>
              </a:rPr>
              <a:t> </a:t>
            </a:r>
            <a:r>
              <a:rPr sz="2800" b="1" spc="-5" dirty="0">
                <a:latin typeface="Carlito"/>
                <a:cs typeface="Carlito"/>
              </a:rPr>
              <a:t>References</a:t>
            </a:r>
            <a:endParaRPr sz="2800">
              <a:latin typeface="Carlito"/>
              <a:cs typeface="Carlito"/>
            </a:endParaRPr>
          </a:p>
          <a:p>
            <a:pPr marL="356870" lvl="1" indent="-229235">
              <a:lnSpc>
                <a:spcPct val="100000"/>
              </a:lnSpc>
              <a:spcBef>
                <a:spcPts val="894"/>
              </a:spcBef>
              <a:buChar char="•"/>
              <a:tabLst>
                <a:tab pos="356870" algn="l"/>
                <a:tab pos="357505" algn="l"/>
              </a:tabLst>
            </a:pPr>
            <a:r>
              <a:rPr sz="2400" spc="-5" dirty="0">
                <a:solidFill>
                  <a:srgbClr val="212121"/>
                </a:solidFill>
                <a:latin typeface="Carlito"/>
                <a:cs typeface="Carlito"/>
              </a:rPr>
              <a:t>W3schools.com with</a:t>
            </a:r>
            <a:r>
              <a:rPr sz="2400" spc="-15" dirty="0">
                <a:solidFill>
                  <a:srgbClr val="212121"/>
                </a:solidFill>
                <a:latin typeface="Carlito"/>
                <a:cs typeface="Carlito"/>
              </a:rPr>
              <a:t> </a:t>
            </a:r>
            <a:r>
              <a:rPr sz="2400" spc="5" dirty="0">
                <a:solidFill>
                  <a:srgbClr val="212121"/>
                </a:solidFill>
                <a:latin typeface="Carlito"/>
                <a:cs typeface="Carlito"/>
              </a:rPr>
              <a:t>Php</a:t>
            </a:r>
            <a:endParaRPr sz="2400">
              <a:latin typeface="Carlito"/>
              <a:cs typeface="Carlito"/>
            </a:endParaRPr>
          </a:p>
          <a:p>
            <a:pPr marL="356870" lvl="1" indent="-229235">
              <a:lnSpc>
                <a:spcPct val="100000"/>
              </a:lnSpc>
              <a:spcBef>
                <a:spcPts val="25"/>
              </a:spcBef>
              <a:buChar char="•"/>
              <a:tabLst>
                <a:tab pos="356870" algn="l"/>
                <a:tab pos="357505" algn="l"/>
              </a:tabLst>
            </a:pPr>
            <a:r>
              <a:rPr sz="2400" spc="-10" dirty="0">
                <a:solidFill>
                  <a:srgbClr val="212121"/>
                </a:solidFill>
                <a:latin typeface="Carlito"/>
                <a:cs typeface="Carlito"/>
              </a:rPr>
              <a:t>Beginning </a:t>
            </a:r>
            <a:r>
              <a:rPr sz="2400" dirty="0">
                <a:solidFill>
                  <a:srgbClr val="212121"/>
                </a:solidFill>
                <a:latin typeface="Carlito"/>
                <a:cs typeface="Carlito"/>
              </a:rPr>
              <a:t>PHP </a:t>
            </a:r>
            <a:r>
              <a:rPr sz="2400" spc="5" dirty="0">
                <a:solidFill>
                  <a:srgbClr val="212121"/>
                </a:solidFill>
                <a:latin typeface="Carlito"/>
                <a:cs typeface="Carlito"/>
              </a:rPr>
              <a:t>and </a:t>
            </a:r>
            <a:r>
              <a:rPr sz="2400" dirty="0">
                <a:solidFill>
                  <a:srgbClr val="212121"/>
                </a:solidFill>
                <a:latin typeface="Carlito"/>
                <a:cs typeface="Carlito"/>
              </a:rPr>
              <a:t>My SQL –</a:t>
            </a:r>
            <a:r>
              <a:rPr sz="2400" spc="-25" dirty="0">
                <a:solidFill>
                  <a:srgbClr val="212121"/>
                </a:solidFill>
                <a:latin typeface="Carlito"/>
                <a:cs typeface="Carlito"/>
              </a:rPr>
              <a:t> </a:t>
            </a:r>
            <a:r>
              <a:rPr sz="2400" spc="-5" dirty="0">
                <a:solidFill>
                  <a:srgbClr val="212121"/>
                </a:solidFill>
                <a:latin typeface="Carlito"/>
                <a:cs typeface="Carlito"/>
              </a:rPr>
              <a:t>W.jasongilmore</a:t>
            </a:r>
            <a:endParaRPr sz="2400">
              <a:latin typeface="Carlito"/>
              <a:cs typeface="Carlito"/>
            </a:endParaRPr>
          </a:p>
          <a:p>
            <a:pPr marL="356870" lvl="1" indent="-229235">
              <a:lnSpc>
                <a:spcPct val="100000"/>
              </a:lnSpc>
              <a:spcBef>
                <a:spcPts val="25"/>
              </a:spcBef>
              <a:buClr>
                <a:srgbClr val="383838"/>
              </a:buClr>
              <a:buChar char="•"/>
              <a:tabLst>
                <a:tab pos="356870" algn="l"/>
                <a:tab pos="357505" algn="l"/>
              </a:tabLst>
            </a:pPr>
            <a:r>
              <a:rPr sz="2400" u="sng" spc="-5" dirty="0">
                <a:solidFill>
                  <a:srgbClr val="0000FF"/>
                </a:solidFill>
                <a:uFill>
                  <a:solidFill>
                    <a:srgbClr val="0000FF"/>
                  </a:solidFill>
                </a:uFill>
                <a:latin typeface="Carlito"/>
                <a:cs typeface="Carlito"/>
                <a:hlinkClick r:id="rId2"/>
              </a:rPr>
              <a:t>http://www.tutorialspoint.com/</a:t>
            </a:r>
            <a:endParaRPr sz="2400">
              <a:latin typeface="Carlito"/>
              <a:cs typeface="Carlito"/>
            </a:endParaRPr>
          </a:p>
          <a:p>
            <a:pPr marL="356870" lvl="1" indent="-229235">
              <a:lnSpc>
                <a:spcPct val="100000"/>
              </a:lnSpc>
              <a:spcBef>
                <a:spcPts val="20"/>
              </a:spcBef>
              <a:buClr>
                <a:srgbClr val="383838"/>
              </a:buClr>
              <a:buChar char="•"/>
              <a:tabLst>
                <a:tab pos="356870" algn="l"/>
                <a:tab pos="357505" algn="l"/>
              </a:tabLst>
            </a:pPr>
            <a:r>
              <a:rPr sz="2400" u="sng" spc="-5" dirty="0">
                <a:solidFill>
                  <a:srgbClr val="0000FF"/>
                </a:solidFill>
                <a:uFill>
                  <a:solidFill>
                    <a:srgbClr val="0000FF"/>
                  </a:solidFill>
                </a:uFill>
                <a:latin typeface="Carlito"/>
                <a:cs typeface="Carlito"/>
                <a:hlinkClick r:id="rId3"/>
              </a:rPr>
              <a:t>http://stackoverflow.com/</a:t>
            </a:r>
            <a:endParaRPr sz="2400">
              <a:latin typeface="Carlito"/>
              <a:cs typeface="Carl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357430"/>
            <a:ext cx="8229600" cy="1143000"/>
          </a:xfrm>
        </p:spPr>
        <p:txBody>
          <a:bodyPr/>
          <a:lstStyle/>
          <a:p>
            <a:r>
              <a:rPr lang="en-IN" sz="8800" dirty="0" smtClean="0"/>
              <a:t>Thank You…..</a:t>
            </a:r>
            <a:endParaRPr lang="en-US"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 name="Rectangle 26"/>
          <p:cNvSpPr>
            <a:spLocks noGrp="1" noChangeArrowheads="1"/>
          </p:cNvSpPr>
          <p:nvPr>
            <p:ph type="ctrTitle"/>
          </p:nvPr>
        </p:nvSpPr>
        <p:spPr>
          <a:xfrm>
            <a:off x="571472" y="1"/>
            <a:ext cx="7772400" cy="1000107"/>
          </a:xfrm>
        </p:spPr>
        <p:txBody>
          <a:bodyPr/>
          <a:lstStyle/>
          <a:p>
            <a:r>
              <a:rPr lang="en-US" sz="4000" spc="-5" dirty="0" smtClean="0">
                <a:latin typeface="Franklin Gothic Heavy" pitchFamily="34" charset="0"/>
              </a:rPr>
              <a:t> ONLINE FOOD </a:t>
            </a:r>
            <a:r>
              <a:rPr lang="en-US" sz="4000" dirty="0" smtClean="0">
                <a:latin typeface="Franklin Gothic Heavy" pitchFamily="34" charset="0"/>
              </a:rPr>
              <a:t>ORDER</a:t>
            </a:r>
            <a:r>
              <a:rPr lang="en-US" sz="4000" spc="-40" dirty="0" smtClean="0">
                <a:latin typeface="Franklin Gothic Heavy" pitchFamily="34" charset="0"/>
              </a:rPr>
              <a:t> </a:t>
            </a:r>
            <a:r>
              <a:rPr lang="en-US" sz="4000" spc="-5" dirty="0" smtClean="0">
                <a:latin typeface="Franklin Gothic Heavy" pitchFamily="34" charset="0"/>
              </a:rPr>
              <a:t>SYSTEM</a:t>
            </a:r>
            <a:endParaRPr lang="es-ES" sz="4000" dirty="0">
              <a:solidFill>
                <a:schemeClr val="bg1"/>
              </a:solidFill>
            </a:endParaRPr>
          </a:p>
        </p:txBody>
      </p:sp>
      <p:sp>
        <p:nvSpPr>
          <p:cNvPr id="2086" name="Rectangle 38"/>
          <p:cNvSpPr>
            <a:spLocks noGrp="1" noChangeArrowheads="1"/>
          </p:cNvSpPr>
          <p:nvPr>
            <p:ph type="subTitle" idx="1"/>
          </p:nvPr>
        </p:nvSpPr>
        <p:spPr>
          <a:xfrm>
            <a:off x="0" y="857232"/>
            <a:ext cx="9144000" cy="6000768"/>
          </a:xfrm>
        </p:spPr>
        <p:txBody>
          <a:bodyPr/>
          <a:lstStyle/>
          <a:p>
            <a:pPr marL="2540">
              <a:spcBef>
                <a:spcPts val="90"/>
              </a:spcBef>
            </a:pPr>
            <a:r>
              <a:rPr lang="en-US" sz="1600" b="1" spc="-5" dirty="0" smtClean="0">
                <a:latin typeface="Carlito"/>
                <a:cs typeface="Carlito"/>
              </a:rPr>
              <a:t>A PROJECT</a:t>
            </a:r>
            <a:r>
              <a:rPr lang="en-US" sz="1600" b="1" spc="-15" dirty="0" smtClean="0">
                <a:latin typeface="Carlito"/>
                <a:cs typeface="Carlito"/>
              </a:rPr>
              <a:t> </a:t>
            </a:r>
            <a:r>
              <a:rPr lang="en-US" sz="1600" b="1" spc="-10" dirty="0" smtClean="0">
                <a:latin typeface="Carlito"/>
                <a:cs typeface="Carlito"/>
              </a:rPr>
              <a:t>REPORT</a:t>
            </a:r>
            <a:endParaRPr lang="en-US" sz="1600" dirty="0" smtClean="0">
              <a:latin typeface="Carlito"/>
              <a:cs typeface="Carlito"/>
            </a:endParaRPr>
          </a:p>
          <a:p>
            <a:pPr>
              <a:spcBef>
                <a:spcPts val="1400"/>
              </a:spcBef>
            </a:pPr>
            <a:r>
              <a:rPr lang="en-US" sz="1400" i="1" dirty="0" smtClean="0">
                <a:latin typeface="Carlito"/>
                <a:cs typeface="Carlito"/>
              </a:rPr>
              <a:t>In </a:t>
            </a:r>
            <a:r>
              <a:rPr lang="en-US" sz="1400" i="1" spc="-5" dirty="0" smtClean="0">
                <a:latin typeface="Carlito"/>
                <a:cs typeface="Carlito"/>
              </a:rPr>
              <a:t>partial </a:t>
            </a:r>
            <a:r>
              <a:rPr lang="en-US" sz="1400" i="1" spc="-5" dirty="0" err="1" smtClean="0">
                <a:latin typeface="Carlito"/>
                <a:cs typeface="Carlito"/>
              </a:rPr>
              <a:t>fulfilment</a:t>
            </a:r>
            <a:r>
              <a:rPr lang="en-US" sz="1400" i="1" spc="-5" dirty="0" smtClean="0">
                <a:latin typeface="Carlito"/>
                <a:cs typeface="Carlito"/>
              </a:rPr>
              <a:t> </a:t>
            </a:r>
            <a:r>
              <a:rPr lang="en-US" sz="1400" i="1" spc="-10" dirty="0" smtClean="0">
                <a:latin typeface="Carlito"/>
                <a:cs typeface="Carlito"/>
              </a:rPr>
              <a:t>of </a:t>
            </a:r>
            <a:r>
              <a:rPr lang="en-US" sz="1400" i="1" dirty="0" smtClean="0">
                <a:latin typeface="Carlito"/>
                <a:cs typeface="Carlito"/>
              </a:rPr>
              <a:t>the </a:t>
            </a:r>
            <a:r>
              <a:rPr lang="en-US" sz="1400" i="1" spc="-5" dirty="0" smtClean="0">
                <a:latin typeface="Carlito"/>
                <a:cs typeface="Carlito"/>
              </a:rPr>
              <a:t>requirements for </a:t>
            </a:r>
            <a:r>
              <a:rPr lang="en-US" sz="1400" i="1" dirty="0" smtClean="0">
                <a:latin typeface="Carlito"/>
                <a:cs typeface="Carlito"/>
              </a:rPr>
              <a:t>the </a:t>
            </a:r>
            <a:r>
              <a:rPr lang="en-US" sz="1400" i="1" spc="-5" dirty="0" smtClean="0">
                <a:latin typeface="Carlito"/>
                <a:cs typeface="Carlito"/>
              </a:rPr>
              <a:t>award </a:t>
            </a:r>
            <a:r>
              <a:rPr lang="en-US" sz="1400" i="1" spc="-10" dirty="0" smtClean="0">
                <a:latin typeface="Carlito"/>
                <a:cs typeface="Carlito"/>
              </a:rPr>
              <a:t>of </a:t>
            </a:r>
            <a:r>
              <a:rPr lang="en-US" sz="1400" i="1" dirty="0" smtClean="0">
                <a:latin typeface="Carlito"/>
                <a:cs typeface="Carlito"/>
              </a:rPr>
              <a:t>the</a:t>
            </a:r>
            <a:r>
              <a:rPr lang="en-US" sz="1400" i="1" spc="70" dirty="0" smtClean="0">
                <a:latin typeface="Carlito"/>
                <a:cs typeface="Carlito"/>
              </a:rPr>
              <a:t> </a:t>
            </a:r>
            <a:r>
              <a:rPr lang="en-US" sz="1400" i="1" spc="-5" dirty="0" smtClean="0">
                <a:latin typeface="Carlito"/>
                <a:cs typeface="Carlito"/>
              </a:rPr>
              <a:t>degree</a:t>
            </a:r>
            <a:endParaRPr lang="en-US" sz="1400" dirty="0" smtClean="0">
              <a:latin typeface="Carlito"/>
              <a:cs typeface="Carlito"/>
            </a:endParaRPr>
          </a:p>
          <a:p>
            <a:pPr marL="1270">
              <a:spcBef>
                <a:spcPts val="1370"/>
              </a:spcBef>
            </a:pPr>
            <a:r>
              <a:rPr lang="en-US" sz="1600" b="1" spc="-5" dirty="0" smtClean="0">
                <a:latin typeface="Carlito"/>
                <a:cs typeface="Carlito"/>
              </a:rPr>
              <a:t>BACHELOR </a:t>
            </a:r>
            <a:r>
              <a:rPr lang="en-US" sz="1600" b="1" dirty="0" smtClean="0">
                <a:latin typeface="Carlito"/>
                <a:cs typeface="Carlito"/>
              </a:rPr>
              <a:t>OF </a:t>
            </a:r>
            <a:r>
              <a:rPr lang="en-US" sz="1600" b="1" spc="-5" dirty="0" smtClean="0">
                <a:latin typeface="Carlito"/>
                <a:cs typeface="Carlito"/>
              </a:rPr>
              <a:t>COMPUTER</a:t>
            </a:r>
            <a:r>
              <a:rPr lang="en-US" sz="1600" b="1" spc="-35" dirty="0" smtClean="0">
                <a:latin typeface="Carlito"/>
                <a:cs typeface="Carlito"/>
              </a:rPr>
              <a:t> </a:t>
            </a:r>
            <a:r>
              <a:rPr lang="en-US" sz="1600" b="1" spc="-10" dirty="0" smtClean="0">
                <a:latin typeface="Carlito"/>
                <a:cs typeface="Carlito"/>
              </a:rPr>
              <a:t>APPLICATION</a:t>
            </a:r>
            <a:endParaRPr lang="en-US" sz="1600" dirty="0" smtClean="0">
              <a:latin typeface="Carlito"/>
              <a:cs typeface="Carlito"/>
            </a:endParaRPr>
          </a:p>
          <a:p>
            <a:pPr marL="116205">
              <a:spcBef>
                <a:spcPts val="100"/>
              </a:spcBef>
            </a:pPr>
            <a:r>
              <a:rPr lang="en-US" sz="2400" b="1" spc="10" dirty="0" err="1" smtClean="0"/>
              <a:t>Silda</a:t>
            </a:r>
            <a:r>
              <a:rPr lang="en-US" sz="2400" b="1" spc="10" dirty="0" smtClean="0"/>
              <a:t> </a:t>
            </a:r>
            <a:r>
              <a:rPr lang="en-US" sz="2400" b="1" spc="30" dirty="0"/>
              <a:t>Chandra </a:t>
            </a:r>
            <a:r>
              <a:rPr lang="en-US" sz="2400" b="1" spc="30" dirty="0" err="1" smtClean="0"/>
              <a:t>sekhar</a:t>
            </a:r>
            <a:r>
              <a:rPr lang="en-US" sz="2400" b="1" spc="-170" dirty="0" smtClean="0"/>
              <a:t> </a:t>
            </a:r>
            <a:r>
              <a:rPr lang="en-US" sz="2400" b="1" spc="20" dirty="0"/>
              <a:t>college</a:t>
            </a:r>
            <a:endParaRPr lang="en-US" sz="2400" dirty="0"/>
          </a:p>
          <a:p>
            <a:pPr marL="133985">
              <a:spcBef>
                <a:spcPts val="1800"/>
              </a:spcBef>
            </a:pPr>
            <a:endParaRPr lang="en-US" sz="1800" b="1" u="heavy" spc="-5" dirty="0" smtClean="0">
              <a:uFill>
                <a:solidFill>
                  <a:srgbClr val="000000"/>
                </a:solidFill>
              </a:uFill>
              <a:latin typeface="Bookman Uralic"/>
              <a:cs typeface="Bookman Uralic"/>
            </a:endParaRPr>
          </a:p>
          <a:p>
            <a:pPr marL="133985">
              <a:spcBef>
                <a:spcPts val="1800"/>
              </a:spcBef>
            </a:pPr>
            <a:endParaRPr lang="en-US" sz="1800" b="1" u="heavy" spc="-5" dirty="0">
              <a:uFill>
                <a:solidFill>
                  <a:srgbClr val="000000"/>
                </a:solidFill>
              </a:uFill>
              <a:latin typeface="Bookman Uralic"/>
              <a:cs typeface="Bookman Uralic"/>
            </a:endParaRPr>
          </a:p>
          <a:p>
            <a:pPr marL="133985">
              <a:spcBef>
                <a:spcPts val="1800"/>
              </a:spcBef>
            </a:pPr>
            <a:r>
              <a:rPr lang="en-US" sz="1800" b="1" u="heavy" spc="-5" dirty="0" smtClean="0">
                <a:uFill>
                  <a:solidFill>
                    <a:srgbClr val="000000"/>
                  </a:solidFill>
                </a:uFill>
                <a:latin typeface="Bookman Uralic"/>
                <a:cs typeface="Bookman Uralic"/>
              </a:rPr>
              <a:t>Submitted</a:t>
            </a:r>
            <a:r>
              <a:rPr lang="en-US" sz="1800" b="1" u="heavy" spc="-20" dirty="0" smtClean="0">
                <a:uFill>
                  <a:solidFill>
                    <a:srgbClr val="000000"/>
                  </a:solidFill>
                </a:uFill>
                <a:latin typeface="Bookman Uralic"/>
                <a:cs typeface="Bookman Uralic"/>
              </a:rPr>
              <a:t> </a:t>
            </a:r>
            <a:r>
              <a:rPr lang="en-US" sz="1800" b="1" u="heavy" spc="-5" dirty="0" smtClean="0">
                <a:uFill>
                  <a:solidFill>
                    <a:srgbClr val="000000"/>
                  </a:solidFill>
                </a:uFill>
                <a:latin typeface="Bookman Uralic"/>
                <a:cs typeface="Bookman Uralic"/>
              </a:rPr>
              <a:t>By</a:t>
            </a:r>
            <a:endParaRPr lang="en-US" sz="2400" dirty="0" smtClean="0">
              <a:latin typeface="Bookman Uralic"/>
              <a:cs typeface="Bookman Uralic"/>
            </a:endParaRPr>
          </a:p>
          <a:p>
            <a:pPr marL="12700">
              <a:lnSpc>
                <a:spcPct val="100000"/>
              </a:lnSpc>
            </a:pPr>
            <a:r>
              <a:rPr lang="en-US" sz="1800" u="heavy" spc="-5" dirty="0" smtClean="0">
                <a:uFill>
                  <a:solidFill>
                    <a:srgbClr val="000000"/>
                  </a:solidFill>
                </a:uFill>
                <a:latin typeface="Carlito"/>
                <a:cs typeface="Carlito"/>
              </a:rPr>
              <a:t>Name </a:t>
            </a:r>
            <a:r>
              <a:rPr lang="en-US" sz="1800" u="heavy" spc="5" dirty="0" smtClean="0">
                <a:uFill>
                  <a:solidFill>
                    <a:srgbClr val="000000"/>
                  </a:solidFill>
                </a:uFill>
                <a:latin typeface="Carlito"/>
                <a:cs typeface="Carlito"/>
              </a:rPr>
              <a:t>of </a:t>
            </a:r>
            <a:r>
              <a:rPr lang="en-US" sz="1800" u="heavy" spc="-5" dirty="0" smtClean="0">
                <a:uFill>
                  <a:solidFill>
                    <a:srgbClr val="000000"/>
                  </a:solidFill>
                </a:uFill>
                <a:latin typeface="Carlito"/>
                <a:cs typeface="Carlito"/>
              </a:rPr>
              <a:t>Students </a:t>
            </a:r>
            <a:r>
              <a:rPr lang="en-US" sz="1800" u="heavy" dirty="0" smtClean="0">
                <a:uFill>
                  <a:solidFill>
                    <a:srgbClr val="000000"/>
                  </a:solidFill>
                </a:uFill>
                <a:latin typeface="Carlito"/>
                <a:cs typeface="Carlito"/>
              </a:rPr>
              <a:t>:</a:t>
            </a:r>
            <a:r>
              <a:rPr lang="en-US" sz="1800" dirty="0" smtClean="0">
                <a:latin typeface="Carlito"/>
                <a:cs typeface="Carlito"/>
              </a:rPr>
              <a:t> </a:t>
            </a:r>
            <a:r>
              <a:rPr lang="en-US" sz="1800" b="1" spc="-5" dirty="0" smtClean="0">
                <a:latin typeface="Carlito"/>
                <a:cs typeface="Carlito"/>
              </a:rPr>
              <a:t>ABHIJIT</a:t>
            </a:r>
            <a:r>
              <a:rPr lang="en-US" sz="1800" b="1" dirty="0" smtClean="0">
                <a:latin typeface="Carlito"/>
                <a:cs typeface="Carlito"/>
              </a:rPr>
              <a:t> </a:t>
            </a:r>
            <a:r>
              <a:rPr lang="en-US" sz="1800" b="1" spc="-5" dirty="0" smtClean="0">
                <a:latin typeface="Carlito"/>
                <a:cs typeface="Carlito"/>
              </a:rPr>
              <a:t>DUTTA</a:t>
            </a:r>
            <a:endParaRPr lang="en-US" sz="1800" dirty="0" smtClean="0">
              <a:latin typeface="Carlito"/>
              <a:cs typeface="Carlito"/>
            </a:endParaRPr>
          </a:p>
          <a:p>
            <a:pPr marL="1927225">
              <a:lnSpc>
                <a:spcPct val="100000"/>
              </a:lnSpc>
              <a:spcBef>
                <a:spcPts val="1370"/>
              </a:spcBef>
            </a:pPr>
            <a:r>
              <a:rPr lang="en-US" sz="1800" b="1" spc="-10" dirty="0" smtClean="0">
                <a:latin typeface="Carlito"/>
                <a:cs typeface="Carlito"/>
              </a:rPr>
              <a:t>        SOBHANJAN</a:t>
            </a:r>
            <a:r>
              <a:rPr lang="en-US" sz="1800" b="1" dirty="0" smtClean="0">
                <a:latin typeface="Carlito"/>
                <a:cs typeface="Carlito"/>
              </a:rPr>
              <a:t> </a:t>
            </a:r>
            <a:r>
              <a:rPr lang="en-US" sz="1800" b="1" spc="-10" dirty="0" smtClean="0">
                <a:latin typeface="Carlito"/>
                <a:cs typeface="Carlito"/>
              </a:rPr>
              <a:t>SAHU</a:t>
            </a:r>
            <a:endParaRPr lang="en-US" sz="1800" dirty="0" smtClean="0">
              <a:latin typeface="Carlito"/>
              <a:cs typeface="Carlito"/>
            </a:endParaRPr>
          </a:p>
          <a:p>
            <a:pPr marL="1927225" marR="5080">
              <a:lnSpc>
                <a:spcPct val="163300"/>
              </a:lnSpc>
            </a:pPr>
            <a:r>
              <a:rPr lang="en-US" sz="1800" b="1" spc="-5" dirty="0" smtClean="0">
                <a:latin typeface="Carlito"/>
                <a:cs typeface="Carlito"/>
              </a:rPr>
              <a:t>         DEBANGSHU RANA </a:t>
            </a:r>
          </a:p>
          <a:p>
            <a:pPr marL="1927225" marR="5080">
              <a:lnSpc>
                <a:spcPct val="163300"/>
              </a:lnSpc>
            </a:pPr>
            <a:r>
              <a:rPr lang="en-US" sz="1800" b="1" spc="-10" dirty="0" smtClean="0">
                <a:latin typeface="Carlito"/>
                <a:cs typeface="Carlito"/>
              </a:rPr>
              <a:t>                  UTSAV </a:t>
            </a:r>
            <a:r>
              <a:rPr lang="en-US" sz="1800" b="1" spc="-5" dirty="0" smtClean="0">
                <a:latin typeface="Carlito"/>
                <a:cs typeface="Carlito"/>
              </a:rPr>
              <a:t>BHATTACHARYA</a:t>
            </a:r>
            <a:endParaRPr lang="en-US" sz="1800" dirty="0" smtClean="0">
              <a:latin typeface="Carlito"/>
              <a:cs typeface="Carlito"/>
            </a:endParaRPr>
          </a:p>
          <a:p>
            <a:endParaRPr lang="es-ES" sz="1050" dirty="0">
              <a:solidFill>
                <a:schemeClr val="bg1"/>
              </a:solidFill>
            </a:endParaRPr>
          </a:p>
        </p:txBody>
      </p:sp>
      <p:sp>
        <p:nvSpPr>
          <p:cNvPr id="6" name="object 5"/>
          <p:cNvSpPr/>
          <p:nvPr/>
        </p:nvSpPr>
        <p:spPr>
          <a:xfrm>
            <a:off x="3571868" y="2357430"/>
            <a:ext cx="2043313" cy="1167090"/>
          </a:xfrm>
          <a:prstGeom prst="rect">
            <a:avLst/>
          </a:prstGeom>
          <a:blipFill>
            <a:blip r:embed="rId2" cstate="print"/>
            <a:stretch>
              <a:fillRect/>
            </a:stretch>
          </a:blipFill>
        </p:spPr>
        <p:txBody>
          <a:bodyPr wrap="square" lIns="0" tIns="0" rIns="0" bIns="0" rtlCol="0"/>
          <a:lstStyle/>
          <a:p>
            <a:pPr algn="ct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28662" y="142852"/>
            <a:ext cx="7498080" cy="1143000"/>
          </a:xfrm>
        </p:spPr>
        <p:txBody>
          <a:bodyPr>
            <a:normAutofit/>
          </a:bodyPr>
          <a:lstStyle/>
          <a:p>
            <a:r>
              <a:rPr lang="en-US" sz="4000" b="1" dirty="0" smtClean="0">
                <a:latin typeface="Algerian" pitchFamily="82" charset="0"/>
                <a:cs typeface="Times New Roman" pitchFamily="18" charset="0"/>
              </a:rPr>
              <a:t>Contents</a:t>
            </a:r>
            <a:endParaRPr lang="en-US" sz="4000" b="1" dirty="0">
              <a:latin typeface="Algerian" pitchFamily="82" charset="0"/>
              <a:cs typeface="Times New Roman" pitchFamily="18" charset="0"/>
            </a:endParaRPr>
          </a:p>
        </p:txBody>
      </p:sp>
      <p:sp>
        <p:nvSpPr>
          <p:cNvPr id="5" name="Content Placeholder 2"/>
          <p:cNvSpPr>
            <a:spLocks noGrp="1"/>
          </p:cNvSpPr>
          <p:nvPr>
            <p:ph idx="1"/>
          </p:nvPr>
        </p:nvSpPr>
        <p:spPr>
          <a:xfrm>
            <a:off x="1428728" y="1071546"/>
            <a:ext cx="7498080" cy="4357718"/>
          </a:xfrm>
        </p:spPr>
        <p:txBody>
          <a:bodyPr>
            <a:normAutofit/>
          </a:bodyPr>
          <a:lstStyle/>
          <a:p>
            <a:r>
              <a:rPr lang="en-IN" sz="2400" dirty="0" smtClean="0">
                <a:latin typeface="Times New Roman" pitchFamily="18" charset="0"/>
                <a:cs typeface="Times New Roman" pitchFamily="18" charset="0"/>
              </a:rPr>
              <a:t>Introduction</a:t>
            </a:r>
          </a:p>
          <a:p>
            <a:r>
              <a:rPr lang="en-IN" sz="2400" dirty="0" smtClean="0">
                <a:latin typeface="Times New Roman" pitchFamily="18" charset="0"/>
                <a:cs typeface="Times New Roman" pitchFamily="18" charset="0"/>
              </a:rPr>
              <a:t>Project </a:t>
            </a:r>
            <a:r>
              <a:rPr lang="en-IN" sz="2400" dirty="0" smtClean="0">
                <a:latin typeface="Times New Roman" pitchFamily="18" charset="0"/>
                <a:cs typeface="Times New Roman" pitchFamily="18" charset="0"/>
              </a:rPr>
              <a:t>Specification</a:t>
            </a:r>
            <a:endParaRPr lang="en-US" sz="2400" dirty="0" smtClean="0">
              <a:latin typeface="Times New Roman" pitchFamily="18" charset="0"/>
              <a:cs typeface="Times New Roman" pitchFamily="18" charset="0"/>
            </a:endParaRPr>
          </a:p>
          <a:p>
            <a:r>
              <a:rPr lang="en-US" sz="2400" spc="-5" dirty="0" smtClean="0">
                <a:uFill>
                  <a:solidFill>
                    <a:srgbClr val="2F2F2F"/>
                  </a:solidFill>
                </a:uFill>
                <a:latin typeface="Times New Roman" pitchFamily="18" charset="0"/>
                <a:cs typeface="Times New Roman" pitchFamily="18" charset="0"/>
              </a:rPr>
              <a:t>Brief </a:t>
            </a:r>
            <a:r>
              <a:rPr lang="en-US" sz="2400" spc="-10" dirty="0" smtClean="0">
                <a:uFill>
                  <a:solidFill>
                    <a:srgbClr val="2F2F2F"/>
                  </a:solidFill>
                </a:uFill>
                <a:latin typeface="Times New Roman" pitchFamily="18" charset="0"/>
                <a:cs typeface="Times New Roman" pitchFamily="18" charset="0"/>
              </a:rPr>
              <a:t>overview </a:t>
            </a:r>
            <a:r>
              <a:rPr lang="en-US" sz="2400" dirty="0" smtClean="0">
                <a:uFill>
                  <a:solidFill>
                    <a:srgbClr val="2F2F2F"/>
                  </a:solidFill>
                </a:uFill>
                <a:latin typeface="Times New Roman" pitchFamily="18" charset="0"/>
                <a:cs typeface="Times New Roman" pitchFamily="18" charset="0"/>
              </a:rPr>
              <a:t>of the</a:t>
            </a:r>
            <a:r>
              <a:rPr lang="en-US" sz="1800" spc="-15" dirty="0" smtClean="0">
                <a:uFill>
                  <a:solidFill>
                    <a:srgbClr val="2F2F2F"/>
                  </a:solidFill>
                </a:uFill>
                <a:latin typeface="Times New Roman" pitchFamily="18" charset="0"/>
                <a:cs typeface="Times New Roman" pitchFamily="18" charset="0"/>
              </a:rPr>
              <a:t> </a:t>
            </a:r>
            <a:r>
              <a:rPr lang="en-US" sz="2400" spc="-5" dirty="0" smtClean="0">
                <a:uFill>
                  <a:solidFill>
                    <a:srgbClr val="2F2F2F"/>
                  </a:solidFill>
                </a:uFill>
                <a:latin typeface="Times New Roman" pitchFamily="18" charset="0"/>
                <a:cs typeface="Times New Roman" pitchFamily="18" charset="0"/>
              </a:rPr>
              <a:t>Technology</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Data Flow Diagram (DFD)</a:t>
            </a:r>
          </a:p>
          <a:p>
            <a:r>
              <a:rPr lang="en-US" sz="2400" dirty="0" smtClean="0">
                <a:latin typeface="Times New Roman" pitchFamily="18" charset="0"/>
                <a:cs typeface="Times New Roman" pitchFamily="18" charset="0"/>
              </a:rPr>
              <a:t>ER Diagram</a:t>
            </a:r>
          </a:p>
          <a:p>
            <a:r>
              <a:rPr lang="en-US" sz="2400" dirty="0" smtClean="0">
                <a:latin typeface="Times New Roman" pitchFamily="18" charset="0"/>
                <a:cs typeface="Times New Roman" pitchFamily="18" charset="0"/>
              </a:rPr>
              <a:t>Screen Layout</a:t>
            </a:r>
          </a:p>
          <a:p>
            <a:r>
              <a:rPr lang="en-US" sz="2400" dirty="0" smtClean="0">
                <a:latin typeface="Times New Roman" pitchFamily="18" charset="0"/>
                <a:cs typeface="Times New Roman" pitchFamily="18" charset="0"/>
              </a:rPr>
              <a:t>Future Scope</a:t>
            </a:r>
          </a:p>
          <a:p>
            <a:r>
              <a:rPr lang="en-US" sz="2400" dirty="0" smtClean="0">
                <a:latin typeface="Times New Roman" pitchFamily="18" charset="0"/>
                <a:cs typeface="Times New Roman" pitchFamily="18" charset="0"/>
              </a:rPr>
              <a:t>Conclusion</a:t>
            </a:r>
          </a:p>
          <a:p>
            <a:r>
              <a:rPr lang="en-US" sz="2400" dirty="0" smtClean="0">
                <a:latin typeface="Times New Roman" pitchFamily="18" charset="0"/>
                <a:cs typeface="Times New Roman" pitchFamily="18" charset="0"/>
              </a:rPr>
              <a:t>Bibliography</a:t>
            </a:r>
          </a:p>
          <a:p>
            <a:pPr>
              <a:buNone/>
            </a:pPr>
            <a:endParaRPr lang="en-IN" sz="24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14282" y="428604"/>
            <a:ext cx="3357586" cy="379395"/>
          </a:xfrm>
        </p:spPr>
        <p:txBody>
          <a:bodyPr/>
          <a:lstStyle/>
          <a:p>
            <a:r>
              <a:rPr lang="en-US" sz="4000" b="1" spc="-5" dirty="0" smtClean="0">
                <a:latin typeface="Carlito"/>
                <a:cs typeface="Carlito"/>
              </a:rPr>
              <a:t>Introduction</a:t>
            </a:r>
            <a:r>
              <a:rPr lang="en-US" sz="4000" dirty="0" smtClean="0">
                <a:latin typeface="Carlito"/>
                <a:cs typeface="Carlito"/>
              </a:rPr>
              <a:t/>
            </a:r>
            <a:br>
              <a:rPr lang="en-US" sz="4000" dirty="0" smtClean="0">
                <a:latin typeface="Carlito"/>
                <a:cs typeface="Carlito"/>
              </a:rPr>
            </a:br>
            <a:endParaRPr lang="es-ES" sz="4000" dirty="0">
              <a:solidFill>
                <a:schemeClr val="bg1"/>
              </a:solidFill>
            </a:endParaRPr>
          </a:p>
        </p:txBody>
      </p:sp>
      <p:sp>
        <p:nvSpPr>
          <p:cNvPr id="77827" name="Rectangle 3"/>
          <p:cNvSpPr>
            <a:spLocks noGrp="1" noChangeArrowheads="1"/>
          </p:cNvSpPr>
          <p:nvPr>
            <p:ph type="body" idx="1"/>
          </p:nvPr>
        </p:nvSpPr>
        <p:spPr>
          <a:xfrm>
            <a:off x="0" y="571480"/>
            <a:ext cx="9144000" cy="6286519"/>
          </a:xfrm>
        </p:spPr>
        <p:txBody>
          <a:bodyPr/>
          <a:lstStyle/>
          <a:p>
            <a:pPr marL="241300" lvl="1" indent="-228600">
              <a:lnSpc>
                <a:spcPct val="100000"/>
              </a:lnSpc>
              <a:spcBef>
                <a:spcPts val="5"/>
              </a:spcBef>
              <a:buNone/>
              <a:tabLst>
                <a:tab pos="241300" algn="l"/>
              </a:tabLst>
            </a:pPr>
            <a:r>
              <a:rPr lang="en-US" sz="2400" b="1" u="sng" spc="-5" dirty="0" smtClean="0">
                <a:solidFill>
                  <a:schemeClr val="tx2"/>
                </a:solidFill>
                <a:uFill>
                  <a:solidFill>
                    <a:srgbClr val="000000"/>
                  </a:solidFill>
                </a:uFill>
                <a:latin typeface="Carlito"/>
                <a:cs typeface="Carlito"/>
              </a:rPr>
              <a:t>Relevance </a:t>
            </a:r>
            <a:r>
              <a:rPr lang="en-US" sz="2400" b="1" u="sng" dirty="0" smtClean="0">
                <a:solidFill>
                  <a:schemeClr val="tx2"/>
                </a:solidFill>
                <a:uFill>
                  <a:solidFill>
                    <a:srgbClr val="000000"/>
                  </a:solidFill>
                </a:uFill>
                <a:latin typeface="Carlito"/>
                <a:cs typeface="Carlito"/>
              </a:rPr>
              <a:t>of </a:t>
            </a:r>
            <a:r>
              <a:rPr lang="en-US" sz="2400" b="1" u="sng" spc="-5" dirty="0" smtClean="0">
                <a:solidFill>
                  <a:schemeClr val="tx2"/>
                </a:solidFill>
                <a:uFill>
                  <a:solidFill>
                    <a:srgbClr val="000000"/>
                  </a:solidFill>
                </a:uFill>
                <a:latin typeface="Carlito"/>
                <a:cs typeface="Carlito"/>
              </a:rPr>
              <a:t>the</a:t>
            </a:r>
            <a:r>
              <a:rPr lang="en-US" sz="2400" b="1" u="sng" spc="-30" dirty="0" smtClean="0">
                <a:solidFill>
                  <a:schemeClr val="tx2"/>
                </a:solidFill>
                <a:uFill>
                  <a:solidFill>
                    <a:srgbClr val="000000"/>
                  </a:solidFill>
                </a:uFill>
                <a:latin typeface="Carlito"/>
                <a:cs typeface="Carlito"/>
              </a:rPr>
              <a:t> </a:t>
            </a:r>
            <a:r>
              <a:rPr lang="en-US" sz="2400" b="1" u="sng" spc="-5" dirty="0" smtClean="0">
                <a:solidFill>
                  <a:schemeClr val="tx2"/>
                </a:solidFill>
                <a:uFill>
                  <a:solidFill>
                    <a:srgbClr val="000000"/>
                  </a:solidFill>
                </a:uFill>
                <a:latin typeface="Carlito"/>
                <a:cs typeface="Carlito"/>
              </a:rPr>
              <a:t>Topic</a:t>
            </a:r>
            <a:endParaRPr lang="en-US" sz="2400" dirty="0" smtClean="0">
              <a:solidFill>
                <a:schemeClr val="tx2"/>
              </a:solidFill>
              <a:latin typeface="Carlito"/>
              <a:cs typeface="Carlito"/>
            </a:endParaRPr>
          </a:p>
          <a:p>
            <a:pPr marL="240665" marR="7620" algn="just">
              <a:lnSpc>
                <a:spcPct val="101699"/>
              </a:lnSpc>
            </a:pPr>
            <a:r>
              <a:rPr lang="en-US" sz="2400" spc="-10" dirty="0" smtClean="0">
                <a:solidFill>
                  <a:schemeClr val="tx2"/>
                </a:solidFill>
                <a:latin typeface="Carlito"/>
                <a:cs typeface="Carlito"/>
              </a:rPr>
              <a:t>The </a:t>
            </a:r>
            <a:r>
              <a:rPr lang="en-US" sz="2400" spc="-5" dirty="0" smtClean="0">
                <a:solidFill>
                  <a:schemeClr val="tx2"/>
                </a:solidFill>
                <a:latin typeface="Carlito"/>
                <a:cs typeface="Carlito"/>
              </a:rPr>
              <a:t>project </a:t>
            </a:r>
            <a:r>
              <a:rPr lang="en-US" sz="2400" spc="-10" dirty="0" smtClean="0">
                <a:solidFill>
                  <a:schemeClr val="tx2"/>
                </a:solidFill>
                <a:latin typeface="Carlito"/>
                <a:cs typeface="Carlito"/>
              </a:rPr>
              <a:t>is </a:t>
            </a:r>
            <a:r>
              <a:rPr lang="en-US" sz="2400" spc="-5" dirty="0" smtClean="0">
                <a:solidFill>
                  <a:schemeClr val="tx2"/>
                </a:solidFill>
                <a:latin typeface="Carlito"/>
                <a:cs typeface="Carlito"/>
              </a:rPr>
              <a:t>very much relevant </a:t>
            </a:r>
            <a:r>
              <a:rPr lang="en-US" sz="2400" spc="-10" dirty="0" smtClean="0">
                <a:solidFill>
                  <a:schemeClr val="tx2"/>
                </a:solidFill>
                <a:latin typeface="Carlito"/>
                <a:cs typeface="Carlito"/>
              </a:rPr>
              <a:t>in </a:t>
            </a:r>
            <a:r>
              <a:rPr lang="en-US" sz="2400" spc="-5" dirty="0" smtClean="0">
                <a:solidFill>
                  <a:schemeClr val="tx2"/>
                </a:solidFill>
                <a:latin typeface="Carlito"/>
                <a:cs typeface="Carlito"/>
              </a:rPr>
              <a:t>today’s </a:t>
            </a:r>
            <a:r>
              <a:rPr lang="en-US" sz="2400" spc="-10" dirty="0" smtClean="0">
                <a:solidFill>
                  <a:schemeClr val="tx2"/>
                </a:solidFill>
                <a:latin typeface="Carlito"/>
                <a:cs typeface="Carlito"/>
              </a:rPr>
              <a:t>world. </a:t>
            </a:r>
            <a:r>
              <a:rPr lang="en-US" sz="2400" spc="-5" dirty="0" smtClean="0">
                <a:solidFill>
                  <a:schemeClr val="tx2"/>
                </a:solidFill>
                <a:latin typeface="Carlito"/>
                <a:cs typeface="Carlito"/>
              </a:rPr>
              <a:t>Customers can very easily </a:t>
            </a:r>
            <a:r>
              <a:rPr lang="en-US" sz="2400" spc="-10" dirty="0" smtClean="0">
                <a:solidFill>
                  <a:schemeClr val="tx2"/>
                </a:solidFill>
                <a:latin typeface="Carlito"/>
                <a:cs typeface="Carlito"/>
              </a:rPr>
              <a:t>order  </a:t>
            </a:r>
            <a:r>
              <a:rPr lang="en-US" sz="2400" dirty="0" smtClean="0">
                <a:solidFill>
                  <a:schemeClr val="tx2"/>
                </a:solidFill>
                <a:latin typeface="Carlito"/>
                <a:cs typeface="Carlito"/>
              </a:rPr>
              <a:t>vegetable </a:t>
            </a:r>
            <a:r>
              <a:rPr lang="en-US" sz="2400" spc="-5" dirty="0" smtClean="0">
                <a:solidFill>
                  <a:schemeClr val="tx2"/>
                </a:solidFill>
                <a:latin typeface="Carlito"/>
                <a:cs typeface="Carlito"/>
              </a:rPr>
              <a:t>and fruit through the </a:t>
            </a:r>
            <a:r>
              <a:rPr lang="en-US" sz="2400" dirty="0" smtClean="0">
                <a:solidFill>
                  <a:schemeClr val="tx2"/>
                </a:solidFill>
                <a:latin typeface="Carlito"/>
                <a:cs typeface="Carlito"/>
              </a:rPr>
              <a:t>web</a:t>
            </a:r>
            <a:r>
              <a:rPr lang="en-US" sz="2400" spc="-10" dirty="0" smtClean="0">
                <a:solidFill>
                  <a:schemeClr val="tx2"/>
                </a:solidFill>
                <a:latin typeface="Carlito"/>
                <a:cs typeface="Carlito"/>
              </a:rPr>
              <a:t> portal.</a:t>
            </a:r>
            <a:endParaRPr lang="en-US" sz="2400" dirty="0" smtClean="0">
              <a:solidFill>
                <a:schemeClr val="tx2"/>
              </a:solidFill>
              <a:latin typeface="Carlito"/>
              <a:cs typeface="Carlito"/>
            </a:endParaRPr>
          </a:p>
          <a:p>
            <a:pPr marL="241300" lvl="1" indent="-228600" algn="just">
              <a:lnSpc>
                <a:spcPct val="100000"/>
              </a:lnSpc>
              <a:buNone/>
              <a:tabLst>
                <a:tab pos="241300" algn="l"/>
              </a:tabLst>
            </a:pPr>
            <a:endParaRPr lang="en-US" sz="2400" b="1" u="sng" spc="-5" dirty="0">
              <a:solidFill>
                <a:schemeClr val="tx2"/>
              </a:solidFill>
              <a:uFill>
                <a:solidFill>
                  <a:srgbClr val="000000"/>
                </a:solidFill>
              </a:uFill>
              <a:latin typeface="Carlito"/>
              <a:cs typeface="Carlito"/>
            </a:endParaRPr>
          </a:p>
          <a:p>
            <a:pPr marL="241300" lvl="1" indent="-228600" algn="just">
              <a:lnSpc>
                <a:spcPct val="100000"/>
              </a:lnSpc>
              <a:buNone/>
              <a:tabLst>
                <a:tab pos="241300" algn="l"/>
              </a:tabLst>
            </a:pPr>
            <a:r>
              <a:rPr lang="en-US" sz="2400" b="1" u="sng" spc="-5" dirty="0" smtClean="0">
                <a:solidFill>
                  <a:schemeClr val="tx2"/>
                </a:solidFill>
                <a:uFill>
                  <a:solidFill>
                    <a:srgbClr val="000000"/>
                  </a:solidFill>
                </a:uFill>
                <a:latin typeface="Carlito"/>
                <a:cs typeface="Carlito"/>
              </a:rPr>
              <a:t>Problem</a:t>
            </a:r>
            <a:r>
              <a:rPr lang="en-US" sz="2400" b="1" u="sng" spc="-10" dirty="0" smtClean="0">
                <a:solidFill>
                  <a:schemeClr val="tx2"/>
                </a:solidFill>
                <a:uFill>
                  <a:solidFill>
                    <a:srgbClr val="000000"/>
                  </a:solidFill>
                </a:uFill>
                <a:latin typeface="Carlito"/>
                <a:cs typeface="Carlito"/>
              </a:rPr>
              <a:t> </a:t>
            </a:r>
            <a:r>
              <a:rPr lang="en-US" sz="2400" b="1" u="sng" spc="-5" dirty="0" smtClean="0">
                <a:solidFill>
                  <a:schemeClr val="tx2"/>
                </a:solidFill>
                <a:uFill>
                  <a:solidFill>
                    <a:srgbClr val="000000"/>
                  </a:solidFill>
                </a:uFill>
                <a:latin typeface="Carlito"/>
                <a:cs typeface="Carlito"/>
              </a:rPr>
              <a:t>Definition</a:t>
            </a:r>
            <a:endParaRPr lang="en-US" sz="2400" dirty="0" smtClean="0">
              <a:solidFill>
                <a:schemeClr val="tx2"/>
              </a:solidFill>
              <a:latin typeface="Carlito"/>
              <a:cs typeface="Carlito"/>
            </a:endParaRPr>
          </a:p>
          <a:p>
            <a:pPr marL="240665" marR="6350" algn="just">
              <a:lnSpc>
                <a:spcPct val="101699"/>
              </a:lnSpc>
              <a:spcBef>
                <a:spcPts val="5"/>
              </a:spcBef>
            </a:pPr>
            <a:r>
              <a:rPr lang="en-US" sz="2400" spc="-10" dirty="0" smtClean="0">
                <a:solidFill>
                  <a:schemeClr val="tx2"/>
                </a:solidFill>
                <a:latin typeface="Carlito"/>
                <a:cs typeface="Carlito"/>
              </a:rPr>
              <a:t>The </a:t>
            </a:r>
            <a:r>
              <a:rPr lang="en-US" sz="2400" spc="-5" dirty="0" smtClean="0">
                <a:solidFill>
                  <a:schemeClr val="tx2"/>
                </a:solidFill>
                <a:latin typeface="Carlito"/>
                <a:cs typeface="Carlito"/>
              </a:rPr>
              <a:t>project </a:t>
            </a:r>
            <a:r>
              <a:rPr lang="en-US" sz="2400" dirty="0" smtClean="0">
                <a:solidFill>
                  <a:schemeClr val="tx2"/>
                </a:solidFill>
                <a:latin typeface="Carlito"/>
                <a:cs typeface="Carlito"/>
              </a:rPr>
              <a:t>vegetable </a:t>
            </a:r>
            <a:r>
              <a:rPr lang="en-US" sz="2400" spc="-5" dirty="0" smtClean="0">
                <a:solidFill>
                  <a:schemeClr val="tx2"/>
                </a:solidFill>
                <a:latin typeface="Carlito"/>
                <a:cs typeface="Carlito"/>
              </a:rPr>
              <a:t>&amp;Fruit Ordering </a:t>
            </a:r>
            <a:r>
              <a:rPr lang="en-US" sz="2400" dirty="0" smtClean="0">
                <a:solidFill>
                  <a:schemeClr val="tx2"/>
                </a:solidFill>
                <a:latin typeface="Carlito"/>
                <a:cs typeface="Carlito"/>
              </a:rPr>
              <a:t>System </a:t>
            </a:r>
            <a:r>
              <a:rPr lang="en-US" sz="2400" spc="-10" dirty="0" smtClean="0">
                <a:solidFill>
                  <a:schemeClr val="tx2"/>
                </a:solidFill>
                <a:latin typeface="Carlito"/>
                <a:cs typeface="Carlito"/>
              </a:rPr>
              <a:t>is </a:t>
            </a:r>
            <a:r>
              <a:rPr lang="en-US" sz="2400" spc="-5" dirty="0" smtClean="0">
                <a:solidFill>
                  <a:schemeClr val="tx2"/>
                </a:solidFill>
                <a:latin typeface="Carlito"/>
                <a:cs typeface="Carlito"/>
              </a:rPr>
              <a:t>surely going </a:t>
            </a:r>
            <a:r>
              <a:rPr lang="en-US" sz="2400" dirty="0" smtClean="0">
                <a:solidFill>
                  <a:schemeClr val="tx2"/>
                </a:solidFill>
                <a:latin typeface="Carlito"/>
                <a:cs typeface="Carlito"/>
              </a:rPr>
              <a:t>to make </a:t>
            </a:r>
            <a:r>
              <a:rPr lang="en-US" sz="2400" spc="-5" dirty="0" smtClean="0">
                <a:solidFill>
                  <a:schemeClr val="tx2"/>
                </a:solidFill>
                <a:latin typeface="Carlito"/>
                <a:cs typeface="Carlito"/>
              </a:rPr>
              <a:t>ordering </a:t>
            </a:r>
            <a:r>
              <a:rPr lang="en-US" sz="2400" spc="5" dirty="0" smtClean="0">
                <a:solidFill>
                  <a:schemeClr val="tx2"/>
                </a:solidFill>
                <a:latin typeface="Carlito"/>
                <a:cs typeface="Carlito"/>
              </a:rPr>
              <a:t>of  </a:t>
            </a:r>
            <a:r>
              <a:rPr lang="en-US" sz="2400" dirty="0" smtClean="0">
                <a:solidFill>
                  <a:schemeClr val="tx2"/>
                </a:solidFill>
                <a:latin typeface="Carlito"/>
                <a:cs typeface="Carlito"/>
              </a:rPr>
              <a:t>vegetable a </a:t>
            </a:r>
            <a:r>
              <a:rPr lang="en-US" sz="2400" spc="-10" dirty="0" smtClean="0">
                <a:solidFill>
                  <a:schemeClr val="tx2"/>
                </a:solidFill>
                <a:latin typeface="Carlito"/>
                <a:cs typeface="Carlito"/>
              </a:rPr>
              <a:t>lot </a:t>
            </a:r>
            <a:r>
              <a:rPr lang="en-US" sz="2400" spc="-5" dirty="0" smtClean="0">
                <a:solidFill>
                  <a:schemeClr val="tx2"/>
                </a:solidFill>
                <a:latin typeface="Carlito"/>
                <a:cs typeface="Carlito"/>
              </a:rPr>
              <a:t>easier. Users can </a:t>
            </a:r>
            <a:r>
              <a:rPr lang="en-US" sz="2400" spc="-10" dirty="0" smtClean="0">
                <a:solidFill>
                  <a:schemeClr val="tx2"/>
                </a:solidFill>
                <a:latin typeface="Carlito"/>
                <a:cs typeface="Carlito"/>
              </a:rPr>
              <a:t>now </a:t>
            </a:r>
            <a:r>
              <a:rPr lang="en-US" sz="2400" spc="-5" dirty="0" smtClean="0">
                <a:solidFill>
                  <a:schemeClr val="tx2"/>
                </a:solidFill>
                <a:latin typeface="Carlito"/>
                <a:cs typeface="Carlito"/>
              </a:rPr>
              <a:t>order Vegetable and Fruit from the comforts </a:t>
            </a:r>
            <a:r>
              <a:rPr lang="en-US" sz="2400" spc="5" dirty="0" smtClean="0">
                <a:solidFill>
                  <a:schemeClr val="tx2"/>
                </a:solidFill>
                <a:latin typeface="Carlito"/>
                <a:cs typeface="Carlito"/>
              </a:rPr>
              <a:t>of  </a:t>
            </a:r>
            <a:r>
              <a:rPr lang="en-US" sz="2400" spc="-5" dirty="0" smtClean="0">
                <a:solidFill>
                  <a:schemeClr val="tx2"/>
                </a:solidFill>
                <a:latin typeface="Carlito"/>
                <a:cs typeface="Carlito"/>
              </a:rPr>
              <a:t>their</a:t>
            </a:r>
            <a:r>
              <a:rPr lang="en-US" sz="2400" spc="-25" dirty="0" smtClean="0">
                <a:solidFill>
                  <a:schemeClr val="tx2"/>
                </a:solidFill>
                <a:latin typeface="Carlito"/>
                <a:cs typeface="Carlito"/>
              </a:rPr>
              <a:t> </a:t>
            </a:r>
            <a:r>
              <a:rPr lang="en-US" sz="2400" dirty="0" smtClean="0">
                <a:solidFill>
                  <a:schemeClr val="tx2"/>
                </a:solidFill>
                <a:latin typeface="Carlito"/>
                <a:cs typeface="Carlito"/>
              </a:rPr>
              <a:t>home.</a:t>
            </a:r>
          </a:p>
          <a:p>
            <a:pPr>
              <a:lnSpc>
                <a:spcPct val="100000"/>
              </a:lnSpc>
              <a:spcBef>
                <a:spcPts val="20"/>
              </a:spcBef>
            </a:pPr>
            <a:endParaRPr lang="en-US" sz="1200" dirty="0" smtClean="0">
              <a:solidFill>
                <a:schemeClr val="tx2"/>
              </a:solidFill>
              <a:latin typeface="Carlito"/>
              <a:cs typeface="Carlito"/>
            </a:endParaRPr>
          </a:p>
          <a:p>
            <a:pPr>
              <a:buNone/>
            </a:pPr>
            <a:endParaRPr lang="es-E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500042"/>
            <a:ext cx="8229600" cy="4511684"/>
          </a:xfrm>
        </p:spPr>
        <p:txBody>
          <a:bodyPr/>
          <a:lstStyle/>
          <a:p>
            <a:pPr marL="466725" lvl="1" indent="-226695" algn="l">
              <a:lnSpc>
                <a:spcPct val="100000"/>
              </a:lnSpc>
              <a:tabLst>
                <a:tab pos="467359" algn="l"/>
              </a:tabLst>
            </a:pPr>
            <a:r>
              <a:rPr lang="en-US" sz="1800" b="1" u="sng" dirty="0" smtClean="0">
                <a:solidFill>
                  <a:schemeClr val="tx2"/>
                </a:solidFill>
                <a:uFill>
                  <a:solidFill>
                    <a:srgbClr val="000000"/>
                  </a:solidFill>
                </a:uFill>
                <a:latin typeface="Carlito"/>
                <a:cs typeface="Carlito"/>
              </a:rPr>
              <a:t>Project</a:t>
            </a:r>
            <a:r>
              <a:rPr lang="en-US" sz="1800" b="1" u="sng" spc="-20" dirty="0" smtClean="0">
                <a:solidFill>
                  <a:schemeClr val="tx2"/>
                </a:solidFill>
                <a:uFill>
                  <a:solidFill>
                    <a:srgbClr val="000000"/>
                  </a:solidFill>
                </a:uFill>
                <a:latin typeface="Carlito"/>
                <a:cs typeface="Carlito"/>
              </a:rPr>
              <a:t> </a:t>
            </a:r>
            <a:r>
              <a:rPr lang="en-US" sz="1800" b="1" u="sng" spc="-5" dirty="0" smtClean="0">
                <a:solidFill>
                  <a:schemeClr val="tx2"/>
                </a:solidFill>
                <a:uFill>
                  <a:solidFill>
                    <a:srgbClr val="000000"/>
                  </a:solidFill>
                </a:uFill>
                <a:latin typeface="Carlito"/>
                <a:cs typeface="Carlito"/>
              </a:rPr>
              <a:t>Objective</a:t>
            </a:r>
            <a:br>
              <a:rPr lang="en-US" sz="1800" b="1" u="sng" spc="-5" dirty="0" smtClean="0">
                <a:solidFill>
                  <a:schemeClr val="tx2"/>
                </a:solidFill>
                <a:uFill>
                  <a:solidFill>
                    <a:srgbClr val="000000"/>
                  </a:solidFill>
                </a:uFill>
                <a:latin typeface="Carlito"/>
                <a:cs typeface="Carlito"/>
              </a:rPr>
            </a:br>
            <a:r>
              <a:rPr lang="en-US" sz="1400" dirty="0" smtClean="0">
                <a:solidFill>
                  <a:schemeClr val="tx2"/>
                </a:solidFill>
                <a:latin typeface="Carlito"/>
                <a:cs typeface="Carlito"/>
              </a:rPr>
              <a:t/>
            </a:r>
            <a:br>
              <a:rPr lang="en-US" sz="1400" dirty="0" smtClean="0">
                <a:solidFill>
                  <a:schemeClr val="tx2"/>
                </a:solidFill>
                <a:latin typeface="Carlito"/>
                <a:cs typeface="Carlito"/>
              </a:rPr>
            </a:br>
            <a:r>
              <a:rPr lang="en-US" sz="1400" spc="-5" dirty="0" smtClean="0">
                <a:solidFill>
                  <a:schemeClr val="tx2"/>
                </a:solidFill>
                <a:latin typeface="Carlito"/>
                <a:cs typeface="Carlito"/>
              </a:rPr>
              <a:t>To provide </a:t>
            </a:r>
            <a:r>
              <a:rPr lang="en-US" sz="1400" spc="-10" dirty="0" smtClean="0">
                <a:solidFill>
                  <a:schemeClr val="tx2"/>
                </a:solidFill>
                <a:latin typeface="Carlito"/>
                <a:cs typeface="Carlito"/>
              </a:rPr>
              <a:t>online </a:t>
            </a:r>
            <a:r>
              <a:rPr lang="en-US" sz="1400" spc="-5" dirty="0" smtClean="0">
                <a:solidFill>
                  <a:schemeClr val="tx2"/>
                </a:solidFill>
                <a:latin typeface="Carlito"/>
                <a:cs typeface="Carlito"/>
              </a:rPr>
              <a:t>ordering</a:t>
            </a:r>
            <a:r>
              <a:rPr lang="en-US" sz="1400" spc="25" dirty="0" smtClean="0">
                <a:solidFill>
                  <a:schemeClr val="tx2"/>
                </a:solidFill>
                <a:latin typeface="Carlito"/>
                <a:cs typeface="Carlito"/>
              </a:rPr>
              <a:t> </a:t>
            </a:r>
            <a:r>
              <a:rPr lang="en-US" sz="1400" spc="-5" dirty="0" smtClean="0">
                <a:solidFill>
                  <a:schemeClr val="tx2"/>
                </a:solidFill>
                <a:latin typeface="Carlito"/>
                <a:cs typeface="Carlito"/>
              </a:rPr>
              <a:t>facilities</a:t>
            </a:r>
            <a:r>
              <a:rPr lang="en-US" sz="1400" dirty="0" smtClean="0">
                <a:solidFill>
                  <a:schemeClr val="tx2"/>
                </a:solidFill>
                <a:latin typeface="Carlito"/>
                <a:cs typeface="Carlito"/>
              </a:rPr>
              <a:t/>
            </a:r>
            <a:br>
              <a:rPr lang="en-US" sz="1400" dirty="0" smtClean="0">
                <a:solidFill>
                  <a:schemeClr val="tx2"/>
                </a:solidFill>
                <a:latin typeface="Carlito"/>
                <a:cs typeface="Carlito"/>
              </a:rPr>
            </a:br>
            <a:r>
              <a:rPr lang="en-US" sz="1400" spc="-10" dirty="0" smtClean="0">
                <a:solidFill>
                  <a:schemeClr val="tx2"/>
                </a:solidFill>
                <a:latin typeface="Carlito"/>
                <a:cs typeface="Carlito"/>
              </a:rPr>
              <a:t>Support </a:t>
            </a:r>
            <a:r>
              <a:rPr lang="en-US" sz="1400" spc="-5" dirty="0" smtClean="0">
                <a:solidFill>
                  <a:schemeClr val="tx2"/>
                </a:solidFill>
                <a:latin typeface="Carlito"/>
                <a:cs typeface="Carlito"/>
              </a:rPr>
              <a:t>services </a:t>
            </a:r>
            <a:r>
              <a:rPr lang="en-US" sz="1400" spc="-10" dirty="0" smtClean="0">
                <a:solidFill>
                  <a:schemeClr val="tx2"/>
                </a:solidFill>
                <a:latin typeface="Carlito"/>
                <a:cs typeface="Carlito"/>
              </a:rPr>
              <a:t>in </a:t>
            </a:r>
            <a:r>
              <a:rPr lang="en-US" sz="1400" dirty="0" smtClean="0">
                <a:solidFill>
                  <a:schemeClr val="tx2"/>
                </a:solidFill>
                <a:latin typeface="Carlito"/>
                <a:cs typeface="Carlito"/>
              </a:rPr>
              <a:t>an </a:t>
            </a:r>
            <a:r>
              <a:rPr lang="en-US" sz="1400" spc="-5" dirty="0" smtClean="0">
                <a:solidFill>
                  <a:schemeClr val="tx2"/>
                </a:solidFill>
                <a:latin typeface="Carlito"/>
                <a:cs typeface="Carlito"/>
              </a:rPr>
              <a:t>integrated fashion </a:t>
            </a:r>
            <a:r>
              <a:rPr lang="en-US" sz="1400" dirty="0" smtClean="0">
                <a:solidFill>
                  <a:schemeClr val="tx2"/>
                </a:solidFill>
                <a:latin typeface="Carlito"/>
                <a:cs typeface="Carlito"/>
              </a:rPr>
              <a:t>so as to </a:t>
            </a:r>
            <a:r>
              <a:rPr lang="en-US" sz="1400" spc="-10" dirty="0" smtClean="0">
                <a:solidFill>
                  <a:schemeClr val="tx2"/>
                </a:solidFill>
                <a:latin typeface="Carlito"/>
                <a:cs typeface="Carlito"/>
              </a:rPr>
              <a:t>provide </a:t>
            </a:r>
            <a:r>
              <a:rPr lang="en-US" sz="1400" dirty="0" smtClean="0">
                <a:solidFill>
                  <a:schemeClr val="tx2"/>
                </a:solidFill>
                <a:latin typeface="Carlito"/>
                <a:cs typeface="Carlito"/>
              </a:rPr>
              <a:t>a </a:t>
            </a:r>
            <a:r>
              <a:rPr lang="en-US" sz="1400" spc="-5" dirty="0" smtClean="0">
                <a:solidFill>
                  <a:schemeClr val="tx2"/>
                </a:solidFill>
                <a:latin typeface="Carlito"/>
                <a:cs typeface="Carlito"/>
              </a:rPr>
              <a:t>simple and hassle </a:t>
            </a:r>
            <a:r>
              <a:rPr lang="en-US" sz="1400" spc="-10" dirty="0" smtClean="0">
                <a:solidFill>
                  <a:schemeClr val="tx2"/>
                </a:solidFill>
                <a:latin typeface="Carlito"/>
                <a:cs typeface="Carlito"/>
              </a:rPr>
              <a:t>free ordering </a:t>
            </a:r>
            <a:r>
              <a:rPr lang="en-US" sz="1400" spc="-5" dirty="0" smtClean="0">
                <a:solidFill>
                  <a:schemeClr val="tx2"/>
                </a:solidFill>
                <a:latin typeface="Carlito"/>
                <a:cs typeface="Carlito"/>
              </a:rPr>
              <a:t>platform.</a:t>
            </a:r>
            <a:r>
              <a:rPr lang="en-US" sz="1400" dirty="0" smtClean="0">
                <a:solidFill>
                  <a:schemeClr val="tx2"/>
                </a:solidFill>
                <a:latin typeface="Carlito"/>
                <a:cs typeface="Carlito"/>
              </a:rPr>
              <a:t/>
            </a:r>
            <a:br>
              <a:rPr lang="en-US" sz="1400" dirty="0" smtClean="0">
                <a:solidFill>
                  <a:schemeClr val="tx2"/>
                </a:solidFill>
                <a:latin typeface="Carlito"/>
                <a:cs typeface="Carlito"/>
              </a:rPr>
            </a:br>
            <a:r>
              <a:rPr lang="en-US" sz="1200" dirty="0" smtClean="0">
                <a:solidFill>
                  <a:schemeClr val="tx2"/>
                </a:solidFill>
                <a:latin typeface="Carlito"/>
                <a:cs typeface="Carlito"/>
              </a:rPr>
              <a:t/>
            </a:r>
            <a:br>
              <a:rPr lang="en-US" sz="1200" dirty="0" smtClean="0">
                <a:solidFill>
                  <a:schemeClr val="tx2"/>
                </a:solidFill>
                <a:latin typeface="Carlito"/>
                <a:cs typeface="Carlito"/>
              </a:rPr>
            </a:br>
            <a:r>
              <a:rPr lang="en-US" sz="1400" spc="-10" dirty="0" smtClean="0">
                <a:solidFill>
                  <a:schemeClr val="tx2"/>
                </a:solidFill>
                <a:latin typeface="Carlito"/>
                <a:cs typeface="Carlito"/>
              </a:rPr>
              <a:t>The </a:t>
            </a:r>
            <a:r>
              <a:rPr lang="en-US" sz="1400" dirty="0" smtClean="0">
                <a:solidFill>
                  <a:schemeClr val="tx2"/>
                </a:solidFill>
                <a:latin typeface="Carlito"/>
                <a:cs typeface="Carlito"/>
              </a:rPr>
              <a:t>system </a:t>
            </a:r>
            <a:r>
              <a:rPr lang="en-US" sz="1400" spc="-5" dirty="0" smtClean="0">
                <a:solidFill>
                  <a:schemeClr val="tx2"/>
                </a:solidFill>
                <a:latin typeface="Carlito"/>
                <a:cs typeface="Carlito"/>
              </a:rPr>
              <a:t>interacts </a:t>
            </a:r>
            <a:r>
              <a:rPr lang="en-US" sz="1400" dirty="0" smtClean="0">
                <a:solidFill>
                  <a:schemeClr val="tx2"/>
                </a:solidFill>
                <a:latin typeface="Carlito"/>
                <a:cs typeface="Carlito"/>
              </a:rPr>
              <a:t>to </a:t>
            </a:r>
            <a:r>
              <a:rPr lang="en-US" sz="1400" spc="-5" dirty="0" smtClean="0">
                <a:solidFill>
                  <a:schemeClr val="tx2"/>
                </a:solidFill>
                <a:latin typeface="Carlito"/>
                <a:cs typeface="Carlito"/>
              </a:rPr>
              <a:t>the users (customer, admin) by means </a:t>
            </a:r>
            <a:r>
              <a:rPr lang="en-US" sz="1400" spc="5" dirty="0" smtClean="0">
                <a:solidFill>
                  <a:schemeClr val="tx2"/>
                </a:solidFill>
                <a:latin typeface="Carlito"/>
                <a:cs typeface="Carlito"/>
              </a:rPr>
              <a:t>of </a:t>
            </a:r>
            <a:r>
              <a:rPr lang="en-US" sz="1400" spc="-5" dirty="0" smtClean="0">
                <a:solidFill>
                  <a:schemeClr val="tx2"/>
                </a:solidFill>
                <a:latin typeface="Carlito"/>
                <a:cs typeface="Carlito"/>
              </a:rPr>
              <a:t>some </a:t>
            </a:r>
            <a:r>
              <a:rPr lang="en-US" sz="1400" dirty="0" smtClean="0">
                <a:solidFill>
                  <a:schemeClr val="tx2"/>
                </a:solidFill>
                <a:latin typeface="Carlito"/>
                <a:cs typeface="Carlito"/>
              </a:rPr>
              <a:t>front-end </a:t>
            </a:r>
            <a:r>
              <a:rPr lang="en-US" sz="1400" b="1" dirty="0" smtClean="0">
                <a:solidFill>
                  <a:schemeClr val="tx2"/>
                </a:solidFill>
                <a:latin typeface="Carlito"/>
                <a:cs typeface="Carlito"/>
              </a:rPr>
              <a:t>form</a:t>
            </a:r>
            <a:r>
              <a:rPr lang="en-US" sz="1400" dirty="0" smtClean="0">
                <a:solidFill>
                  <a:schemeClr val="tx2"/>
                </a:solidFill>
                <a:latin typeface="Carlito"/>
                <a:cs typeface="Carlito"/>
              </a:rPr>
              <a:t>. </a:t>
            </a:r>
            <a:r>
              <a:rPr lang="en-US" sz="1400" spc="-5" dirty="0" smtClean="0">
                <a:solidFill>
                  <a:schemeClr val="tx2"/>
                </a:solidFill>
                <a:latin typeface="Carlito"/>
                <a:cs typeface="Carlito"/>
              </a:rPr>
              <a:t>To  enter the </a:t>
            </a:r>
            <a:r>
              <a:rPr lang="en-US" sz="1400" dirty="0" smtClean="0">
                <a:solidFill>
                  <a:schemeClr val="tx2"/>
                </a:solidFill>
                <a:latin typeface="Carlito"/>
                <a:cs typeface="Carlito"/>
              </a:rPr>
              <a:t>system a </a:t>
            </a:r>
            <a:r>
              <a:rPr lang="en-US" sz="1400" b="1" spc="-5" dirty="0" smtClean="0">
                <a:solidFill>
                  <a:schemeClr val="tx2"/>
                </a:solidFill>
                <a:latin typeface="Carlito"/>
                <a:cs typeface="Carlito"/>
              </a:rPr>
              <a:t>login form </a:t>
            </a:r>
            <a:r>
              <a:rPr lang="en-US" sz="1400" spc="-10" dirty="0" smtClean="0">
                <a:solidFill>
                  <a:schemeClr val="tx2"/>
                </a:solidFill>
                <a:latin typeface="Carlito"/>
                <a:cs typeface="Carlito"/>
              </a:rPr>
              <a:t>will </a:t>
            </a:r>
            <a:r>
              <a:rPr lang="en-US" sz="1400" dirty="0" smtClean="0">
                <a:solidFill>
                  <a:schemeClr val="tx2"/>
                </a:solidFill>
                <a:latin typeface="Carlito"/>
                <a:cs typeface="Carlito"/>
              </a:rPr>
              <a:t>appear </a:t>
            </a:r>
            <a:r>
              <a:rPr lang="en-US" sz="1400" spc="-5" dirty="0" smtClean="0">
                <a:solidFill>
                  <a:schemeClr val="tx2"/>
                </a:solidFill>
                <a:latin typeface="Carlito"/>
                <a:cs typeface="Carlito"/>
              </a:rPr>
              <a:t>where </a:t>
            </a:r>
            <a:r>
              <a:rPr lang="en-US" sz="1400" b="1" spc="-5" dirty="0" smtClean="0">
                <a:solidFill>
                  <a:schemeClr val="tx2"/>
                </a:solidFill>
                <a:latin typeface="Carlito"/>
                <a:cs typeface="Carlito"/>
              </a:rPr>
              <a:t>email </a:t>
            </a:r>
            <a:r>
              <a:rPr lang="en-US" sz="1400" spc="-5" dirty="0" smtClean="0">
                <a:solidFill>
                  <a:schemeClr val="tx2"/>
                </a:solidFill>
                <a:latin typeface="Carlito"/>
                <a:cs typeface="Carlito"/>
              </a:rPr>
              <a:t>and </a:t>
            </a:r>
            <a:r>
              <a:rPr lang="en-US" sz="1400" b="1" dirty="0" smtClean="0">
                <a:solidFill>
                  <a:schemeClr val="tx2"/>
                </a:solidFill>
                <a:latin typeface="Carlito"/>
                <a:cs typeface="Carlito"/>
              </a:rPr>
              <a:t>Password </a:t>
            </a:r>
            <a:r>
              <a:rPr lang="en-US" sz="1400" spc="-10" dirty="0" smtClean="0">
                <a:solidFill>
                  <a:schemeClr val="tx2"/>
                </a:solidFill>
                <a:latin typeface="Carlito"/>
                <a:cs typeface="Carlito"/>
              </a:rPr>
              <a:t>for </a:t>
            </a:r>
            <a:r>
              <a:rPr lang="en-US" sz="1400" spc="-5" dirty="0" smtClean="0">
                <a:solidFill>
                  <a:schemeClr val="tx2"/>
                </a:solidFill>
                <a:latin typeface="Carlito"/>
                <a:cs typeface="Carlito"/>
              </a:rPr>
              <a:t>both </a:t>
            </a:r>
            <a:r>
              <a:rPr lang="en-US" sz="1400" spc="-5" dirty="0" err="1" smtClean="0">
                <a:solidFill>
                  <a:schemeClr val="tx2"/>
                </a:solidFill>
                <a:latin typeface="Carlito"/>
                <a:cs typeface="Carlito"/>
              </a:rPr>
              <a:t>Admins</a:t>
            </a:r>
            <a:r>
              <a:rPr lang="en-US" sz="1400" spc="-5" dirty="0" smtClean="0">
                <a:solidFill>
                  <a:schemeClr val="tx2"/>
                </a:solidFill>
                <a:latin typeface="Carlito"/>
                <a:cs typeface="Carlito"/>
              </a:rPr>
              <a:t> and  </a:t>
            </a:r>
            <a:r>
              <a:rPr lang="en-US" sz="1400" spc="-10" dirty="0" smtClean="0">
                <a:solidFill>
                  <a:schemeClr val="tx2"/>
                </a:solidFill>
                <a:latin typeface="Carlito"/>
                <a:cs typeface="Carlito"/>
              </a:rPr>
              <a:t>for </a:t>
            </a:r>
            <a:r>
              <a:rPr lang="en-US" sz="1400" spc="-5" dirty="0" smtClean="0">
                <a:solidFill>
                  <a:schemeClr val="tx2"/>
                </a:solidFill>
                <a:latin typeface="Carlito"/>
                <a:cs typeface="Carlito"/>
              </a:rPr>
              <a:t>the Customers </a:t>
            </a:r>
            <a:r>
              <a:rPr lang="en-US" sz="1400" dirty="0" smtClean="0">
                <a:solidFill>
                  <a:schemeClr val="tx2"/>
                </a:solidFill>
                <a:latin typeface="Carlito"/>
                <a:cs typeface="Carlito"/>
              </a:rPr>
              <a:t>will </a:t>
            </a:r>
            <a:r>
              <a:rPr lang="en-US" sz="1400" spc="-5" dirty="0" smtClean="0">
                <a:solidFill>
                  <a:schemeClr val="tx2"/>
                </a:solidFill>
                <a:latin typeface="Carlito"/>
                <a:cs typeface="Carlito"/>
              </a:rPr>
              <a:t>have </a:t>
            </a:r>
            <a:r>
              <a:rPr lang="en-US" sz="1400" dirty="0" smtClean="0">
                <a:solidFill>
                  <a:schemeClr val="tx2"/>
                </a:solidFill>
                <a:latin typeface="Carlito"/>
                <a:cs typeface="Carlito"/>
              </a:rPr>
              <a:t>to </a:t>
            </a:r>
            <a:r>
              <a:rPr lang="en-US" sz="1400" spc="-5" dirty="0" smtClean="0">
                <a:solidFill>
                  <a:schemeClr val="tx2"/>
                </a:solidFill>
                <a:latin typeface="Carlito"/>
                <a:cs typeface="Carlito"/>
              </a:rPr>
              <a:t>be </a:t>
            </a:r>
            <a:r>
              <a:rPr lang="en-US" sz="1400" dirty="0" smtClean="0">
                <a:solidFill>
                  <a:schemeClr val="tx2"/>
                </a:solidFill>
                <a:latin typeface="Carlito"/>
                <a:cs typeface="Carlito"/>
              </a:rPr>
              <a:t>entered to </a:t>
            </a:r>
            <a:r>
              <a:rPr lang="en-US" sz="1400" spc="-10" dirty="0" smtClean="0">
                <a:solidFill>
                  <a:schemeClr val="tx2"/>
                </a:solidFill>
                <a:latin typeface="Carlito"/>
                <a:cs typeface="Carlito"/>
              </a:rPr>
              <a:t>log into </a:t>
            </a:r>
            <a:r>
              <a:rPr lang="en-US" sz="1400" spc="-5" dirty="0" smtClean="0">
                <a:solidFill>
                  <a:schemeClr val="tx2"/>
                </a:solidFill>
                <a:latin typeface="Carlito"/>
                <a:cs typeface="Carlito"/>
              </a:rPr>
              <a:t>the </a:t>
            </a:r>
            <a:r>
              <a:rPr lang="en-US" sz="1400" dirty="0" smtClean="0">
                <a:solidFill>
                  <a:schemeClr val="tx2"/>
                </a:solidFill>
                <a:latin typeface="Carlito"/>
                <a:cs typeface="Carlito"/>
              </a:rPr>
              <a:t>system </a:t>
            </a:r>
            <a:r>
              <a:rPr lang="en-US" sz="1400" spc="-5" dirty="0" smtClean="0">
                <a:solidFill>
                  <a:schemeClr val="tx2"/>
                </a:solidFill>
                <a:latin typeface="Carlito"/>
                <a:cs typeface="Carlito"/>
              </a:rPr>
              <a:t>and then </a:t>
            </a:r>
            <a:r>
              <a:rPr lang="en-US" sz="1400" spc="-10" dirty="0" smtClean="0">
                <a:solidFill>
                  <a:schemeClr val="tx2"/>
                </a:solidFill>
                <a:latin typeface="Carlito"/>
                <a:cs typeface="Carlito"/>
              </a:rPr>
              <a:t>this </a:t>
            </a:r>
            <a:r>
              <a:rPr lang="en-US" sz="1400" spc="15" dirty="0" smtClean="0">
                <a:solidFill>
                  <a:schemeClr val="tx2"/>
                </a:solidFill>
                <a:latin typeface="Carlito"/>
                <a:cs typeface="Carlito"/>
              </a:rPr>
              <a:t>will </a:t>
            </a:r>
            <a:r>
              <a:rPr lang="en-US" sz="1400" spc="-5" dirty="0" smtClean="0">
                <a:solidFill>
                  <a:schemeClr val="tx2"/>
                </a:solidFill>
                <a:latin typeface="Carlito"/>
                <a:cs typeface="Carlito"/>
              </a:rPr>
              <a:t>check  the </a:t>
            </a:r>
            <a:r>
              <a:rPr lang="en-US" sz="1400" b="1" dirty="0" smtClean="0">
                <a:solidFill>
                  <a:schemeClr val="tx2"/>
                </a:solidFill>
                <a:latin typeface="Carlito"/>
                <a:cs typeface="Carlito"/>
              </a:rPr>
              <a:t>Type </a:t>
            </a:r>
            <a:r>
              <a:rPr lang="en-US" sz="1400" spc="-5" dirty="0" smtClean="0">
                <a:solidFill>
                  <a:schemeClr val="tx2"/>
                </a:solidFill>
                <a:latin typeface="Carlito"/>
                <a:cs typeface="Carlito"/>
              </a:rPr>
              <a:t>of that user. According </a:t>
            </a:r>
            <a:r>
              <a:rPr lang="en-US" sz="1400" dirty="0" smtClean="0">
                <a:solidFill>
                  <a:schemeClr val="tx2"/>
                </a:solidFill>
                <a:latin typeface="Carlito"/>
                <a:cs typeface="Carlito"/>
              </a:rPr>
              <a:t>to </a:t>
            </a:r>
            <a:r>
              <a:rPr lang="en-US" sz="1400" spc="-5" dirty="0" smtClean="0">
                <a:solidFill>
                  <a:schemeClr val="tx2"/>
                </a:solidFill>
                <a:latin typeface="Carlito"/>
                <a:cs typeface="Carlito"/>
              </a:rPr>
              <a:t>type the </a:t>
            </a:r>
            <a:r>
              <a:rPr lang="en-US" sz="1400" dirty="0" smtClean="0">
                <a:solidFill>
                  <a:schemeClr val="tx2"/>
                </a:solidFill>
                <a:latin typeface="Carlito"/>
                <a:cs typeface="Carlito"/>
              </a:rPr>
              <a:t>System </a:t>
            </a:r>
            <a:r>
              <a:rPr lang="en-US" sz="1400" spc="-10" dirty="0" smtClean="0">
                <a:solidFill>
                  <a:schemeClr val="tx2"/>
                </a:solidFill>
                <a:latin typeface="Carlito"/>
                <a:cs typeface="Carlito"/>
              </a:rPr>
              <a:t>is</a:t>
            </a:r>
            <a:r>
              <a:rPr lang="en-US" sz="1400" spc="-40" dirty="0" smtClean="0">
                <a:solidFill>
                  <a:schemeClr val="tx2"/>
                </a:solidFill>
                <a:latin typeface="Carlito"/>
                <a:cs typeface="Carlito"/>
              </a:rPr>
              <a:t> </a:t>
            </a:r>
            <a:r>
              <a:rPr lang="en-US" sz="1400" spc="-5" dirty="0" smtClean="0">
                <a:solidFill>
                  <a:schemeClr val="tx2"/>
                </a:solidFill>
                <a:latin typeface="Carlito"/>
                <a:cs typeface="Carlito"/>
              </a:rPr>
              <a:t>loaded.</a:t>
            </a:r>
            <a:r>
              <a:rPr lang="en-US" sz="1400" dirty="0" smtClean="0">
                <a:solidFill>
                  <a:schemeClr val="tx2"/>
                </a:solidFill>
                <a:latin typeface="Carlito"/>
                <a:cs typeface="Carlito"/>
              </a:rPr>
              <a:t/>
            </a:r>
            <a:br>
              <a:rPr lang="en-US" sz="1400" dirty="0" smtClean="0">
                <a:solidFill>
                  <a:schemeClr val="tx2"/>
                </a:solidFill>
                <a:latin typeface="Carlito"/>
                <a:cs typeface="Carlito"/>
              </a:rPr>
            </a:br>
            <a:r>
              <a:rPr lang="en-US" sz="1200" dirty="0" smtClean="0">
                <a:solidFill>
                  <a:schemeClr val="tx2"/>
                </a:solidFill>
                <a:latin typeface="Carlito"/>
                <a:cs typeface="Carlito"/>
              </a:rPr>
              <a:t/>
            </a:r>
            <a:br>
              <a:rPr lang="en-US" sz="1200" dirty="0" smtClean="0">
                <a:solidFill>
                  <a:schemeClr val="tx2"/>
                </a:solidFill>
                <a:latin typeface="Carlito"/>
                <a:cs typeface="Carlito"/>
              </a:rPr>
            </a:br>
            <a:r>
              <a:rPr lang="en-US" sz="1400" spc="-5" dirty="0" smtClean="0">
                <a:solidFill>
                  <a:schemeClr val="tx2"/>
                </a:solidFill>
                <a:latin typeface="Carlito"/>
                <a:cs typeface="Carlito"/>
              </a:rPr>
              <a:t>After signup, customers enters </a:t>
            </a:r>
            <a:r>
              <a:rPr lang="en-US" sz="1400" dirty="0" smtClean="0">
                <a:solidFill>
                  <a:schemeClr val="tx2"/>
                </a:solidFill>
                <a:latin typeface="Carlito"/>
                <a:cs typeface="Carlito"/>
              </a:rPr>
              <a:t>into their profile. </a:t>
            </a:r>
            <a:r>
              <a:rPr lang="en-US" sz="1400" spc="-5" dirty="0" smtClean="0">
                <a:solidFill>
                  <a:schemeClr val="tx2"/>
                </a:solidFill>
                <a:latin typeface="Carlito"/>
                <a:cs typeface="Carlito"/>
              </a:rPr>
              <a:t>Customer can check the Vegetable </a:t>
            </a:r>
            <a:r>
              <a:rPr lang="en-US" sz="1400" dirty="0" smtClean="0">
                <a:solidFill>
                  <a:schemeClr val="tx2"/>
                </a:solidFill>
                <a:latin typeface="Carlito"/>
                <a:cs typeface="Carlito"/>
              </a:rPr>
              <a:t>&amp;  </a:t>
            </a:r>
            <a:r>
              <a:rPr lang="en-US" sz="1400" spc="-10" dirty="0" smtClean="0">
                <a:solidFill>
                  <a:schemeClr val="tx2"/>
                </a:solidFill>
                <a:latin typeface="Carlito"/>
                <a:cs typeface="Carlito"/>
              </a:rPr>
              <a:t>Fruit </a:t>
            </a:r>
            <a:r>
              <a:rPr lang="en-US" sz="1400" spc="5" dirty="0" smtClean="0">
                <a:solidFill>
                  <a:schemeClr val="tx2"/>
                </a:solidFill>
                <a:latin typeface="Carlito"/>
                <a:cs typeface="Carlito"/>
              </a:rPr>
              <a:t>menu </a:t>
            </a:r>
            <a:r>
              <a:rPr lang="en-US" sz="1400" spc="-5" dirty="0" smtClean="0">
                <a:solidFill>
                  <a:schemeClr val="tx2"/>
                </a:solidFill>
                <a:latin typeface="Carlito"/>
                <a:cs typeface="Carlito"/>
              </a:rPr>
              <a:t>and order</a:t>
            </a:r>
            <a:r>
              <a:rPr lang="en-US" sz="1400" dirty="0" smtClean="0">
                <a:solidFill>
                  <a:schemeClr val="tx2"/>
                </a:solidFill>
                <a:latin typeface="Carlito"/>
                <a:cs typeface="Carlito"/>
              </a:rPr>
              <a:t> </a:t>
            </a:r>
            <a:r>
              <a:rPr lang="en-US" sz="1400" spc="-5" dirty="0" smtClean="0">
                <a:solidFill>
                  <a:schemeClr val="tx2"/>
                </a:solidFill>
                <a:latin typeface="Carlito"/>
                <a:cs typeface="Carlito"/>
              </a:rPr>
              <a:t>it.</a:t>
            </a:r>
            <a:r>
              <a:rPr lang="en-US" sz="1400" dirty="0" smtClean="0">
                <a:solidFill>
                  <a:schemeClr val="tx2"/>
                </a:solidFill>
                <a:latin typeface="Carlito"/>
                <a:cs typeface="Carlito"/>
              </a:rPr>
              <a:t/>
            </a:r>
            <a:br>
              <a:rPr lang="en-US" sz="1400" dirty="0" smtClean="0">
                <a:solidFill>
                  <a:schemeClr val="tx2"/>
                </a:solidFill>
                <a:latin typeface="Carlito"/>
                <a:cs typeface="Carlito"/>
              </a:rPr>
            </a:br>
            <a:r>
              <a:rPr lang="en-US" sz="1400" dirty="0" smtClean="0">
                <a:solidFill>
                  <a:schemeClr val="tx2"/>
                </a:solidFill>
                <a:latin typeface="Carlito"/>
                <a:cs typeface="Carlito"/>
              </a:rPr>
              <a:t/>
            </a:r>
            <a:br>
              <a:rPr lang="en-US" sz="1400" dirty="0" smtClean="0">
                <a:solidFill>
                  <a:schemeClr val="tx2"/>
                </a:solidFill>
                <a:latin typeface="Carlito"/>
                <a:cs typeface="Carlito"/>
              </a:rPr>
            </a:br>
            <a:r>
              <a:rPr lang="en-US" sz="1400" spc="-5" dirty="0" smtClean="0">
                <a:solidFill>
                  <a:schemeClr val="tx2"/>
                </a:solidFill>
                <a:latin typeface="Carlito"/>
                <a:cs typeface="Carlito"/>
              </a:rPr>
              <a:t>After signup, admin </a:t>
            </a:r>
            <a:r>
              <a:rPr lang="en-US" sz="1400" spc="5" dirty="0" smtClean="0">
                <a:solidFill>
                  <a:schemeClr val="tx2"/>
                </a:solidFill>
                <a:latin typeface="Carlito"/>
                <a:cs typeface="Carlito"/>
              </a:rPr>
              <a:t>can </a:t>
            </a:r>
            <a:r>
              <a:rPr lang="en-US" sz="1400" spc="-5" dirty="0" smtClean="0">
                <a:solidFill>
                  <a:schemeClr val="tx2"/>
                </a:solidFill>
                <a:latin typeface="Carlito"/>
                <a:cs typeface="Carlito"/>
              </a:rPr>
              <a:t>enter </a:t>
            </a:r>
            <a:r>
              <a:rPr lang="en-US" sz="1400" spc="-10" dirty="0" smtClean="0">
                <a:solidFill>
                  <a:schemeClr val="tx2"/>
                </a:solidFill>
                <a:latin typeface="Carlito"/>
                <a:cs typeface="Carlito"/>
              </a:rPr>
              <a:t>into </a:t>
            </a:r>
            <a:r>
              <a:rPr lang="en-US" sz="1400" spc="-5" dirty="0" smtClean="0">
                <a:solidFill>
                  <a:schemeClr val="tx2"/>
                </a:solidFill>
                <a:latin typeface="Carlito"/>
                <a:cs typeface="Carlito"/>
              </a:rPr>
              <a:t>its </a:t>
            </a:r>
            <a:r>
              <a:rPr lang="en-US" sz="1400" spc="-10" dirty="0" smtClean="0">
                <a:solidFill>
                  <a:schemeClr val="tx2"/>
                </a:solidFill>
                <a:latin typeface="Carlito"/>
                <a:cs typeface="Carlito"/>
              </a:rPr>
              <a:t>profile. </a:t>
            </a:r>
            <a:r>
              <a:rPr lang="en-US" sz="1400" dirty="0" smtClean="0">
                <a:solidFill>
                  <a:schemeClr val="tx2"/>
                </a:solidFill>
                <a:latin typeface="Carlito"/>
                <a:cs typeface="Carlito"/>
              </a:rPr>
              <a:t>Admin </a:t>
            </a:r>
            <a:r>
              <a:rPr lang="en-US" sz="1400" spc="-5" dirty="0" smtClean="0">
                <a:solidFill>
                  <a:schemeClr val="tx2"/>
                </a:solidFill>
                <a:latin typeface="Carlito"/>
                <a:cs typeface="Carlito"/>
              </a:rPr>
              <a:t>can view the </a:t>
            </a:r>
            <a:r>
              <a:rPr lang="en-US" sz="1400" dirty="0" smtClean="0">
                <a:solidFill>
                  <a:schemeClr val="tx2"/>
                </a:solidFill>
                <a:latin typeface="Carlito"/>
                <a:cs typeface="Carlito"/>
              </a:rPr>
              <a:t>Vegetable </a:t>
            </a:r>
            <a:r>
              <a:rPr lang="en-US" sz="1400" spc="5" dirty="0" smtClean="0">
                <a:solidFill>
                  <a:schemeClr val="tx2"/>
                </a:solidFill>
                <a:latin typeface="Carlito"/>
                <a:cs typeface="Carlito"/>
              </a:rPr>
              <a:t>and </a:t>
            </a:r>
            <a:r>
              <a:rPr lang="en-US" sz="1400" spc="-5" dirty="0" smtClean="0">
                <a:solidFill>
                  <a:schemeClr val="tx2"/>
                </a:solidFill>
                <a:latin typeface="Carlito"/>
                <a:cs typeface="Carlito"/>
              </a:rPr>
              <a:t>Fruits, </a:t>
            </a:r>
            <a:r>
              <a:rPr lang="en-US" sz="1400" spc="-10" dirty="0" smtClean="0">
                <a:solidFill>
                  <a:schemeClr val="tx2"/>
                </a:solidFill>
                <a:latin typeface="Carlito"/>
                <a:cs typeface="Carlito"/>
              </a:rPr>
              <a:t>Order </a:t>
            </a:r>
            <a:r>
              <a:rPr lang="en-US" sz="1400" dirty="0" smtClean="0">
                <a:solidFill>
                  <a:schemeClr val="tx2"/>
                </a:solidFill>
                <a:latin typeface="Carlito"/>
                <a:cs typeface="Carlito"/>
              </a:rPr>
              <a:t>List </a:t>
            </a:r>
            <a:r>
              <a:rPr lang="en-US" sz="1400" spc="-5" dirty="0" smtClean="0">
                <a:solidFill>
                  <a:schemeClr val="tx2"/>
                </a:solidFill>
                <a:latin typeface="Carlito"/>
                <a:cs typeface="Carlito"/>
              </a:rPr>
              <a:t>and Store </a:t>
            </a:r>
            <a:r>
              <a:rPr lang="en-US" sz="1400" spc="5" dirty="0" smtClean="0">
                <a:solidFill>
                  <a:schemeClr val="tx2"/>
                </a:solidFill>
                <a:latin typeface="Carlito"/>
                <a:cs typeface="Carlito"/>
              </a:rPr>
              <a:t>List. </a:t>
            </a:r>
            <a:r>
              <a:rPr lang="en-US" sz="1400" spc="-5" dirty="0" smtClean="0">
                <a:solidFill>
                  <a:schemeClr val="tx2"/>
                </a:solidFill>
                <a:latin typeface="Carlito"/>
                <a:cs typeface="Carlito"/>
              </a:rPr>
              <a:t>Admin can also update/modify/add the details of Vegetable and  Store.</a:t>
            </a:r>
            <a:r>
              <a:rPr lang="en-US" sz="1400" dirty="0" smtClean="0">
                <a:solidFill>
                  <a:schemeClr val="tx2"/>
                </a:solidFill>
                <a:latin typeface="Carlito"/>
                <a:cs typeface="Carlito"/>
              </a:rPr>
              <a:t/>
            </a:r>
            <a:br>
              <a:rPr lang="en-US" sz="1400" dirty="0" smtClean="0">
                <a:solidFill>
                  <a:schemeClr val="tx2"/>
                </a:solidFill>
                <a:latin typeface="Carlito"/>
                <a:cs typeface="Carlito"/>
              </a:rPr>
            </a:br>
            <a:r>
              <a:rPr lang="en-US" sz="1400" dirty="0" smtClean="0">
                <a:solidFill>
                  <a:schemeClr val="tx2"/>
                </a:solidFill>
                <a:latin typeface="Carlito"/>
                <a:cs typeface="Carlito"/>
              </a:rPr>
              <a:t/>
            </a:r>
            <a:br>
              <a:rPr lang="en-US" sz="1400" dirty="0" smtClean="0">
                <a:solidFill>
                  <a:schemeClr val="tx2"/>
                </a:solidFill>
                <a:latin typeface="Carlito"/>
                <a:cs typeface="Carlito"/>
              </a:rPr>
            </a:br>
            <a:r>
              <a:rPr lang="en-US" sz="1400" spc="-5" dirty="0" smtClean="0">
                <a:solidFill>
                  <a:schemeClr val="tx2"/>
                </a:solidFill>
                <a:latin typeface="Carlito"/>
                <a:cs typeface="Carlito"/>
              </a:rPr>
              <a:t>New users </a:t>
            </a:r>
            <a:r>
              <a:rPr lang="en-US" sz="1400" dirty="0" smtClean="0">
                <a:solidFill>
                  <a:schemeClr val="tx2"/>
                </a:solidFill>
                <a:latin typeface="Carlito"/>
                <a:cs typeface="Carlito"/>
              </a:rPr>
              <a:t>must </a:t>
            </a:r>
            <a:r>
              <a:rPr lang="en-US" sz="1400" spc="-5" dirty="0" smtClean="0">
                <a:solidFill>
                  <a:schemeClr val="tx2"/>
                </a:solidFill>
                <a:latin typeface="Carlito"/>
                <a:cs typeface="Carlito"/>
              </a:rPr>
              <a:t>have </a:t>
            </a:r>
            <a:r>
              <a:rPr lang="en-US" sz="1400" dirty="0" smtClean="0">
                <a:solidFill>
                  <a:schemeClr val="tx2"/>
                </a:solidFill>
                <a:latin typeface="Carlito"/>
                <a:cs typeface="Carlito"/>
              </a:rPr>
              <a:t>to </a:t>
            </a:r>
            <a:r>
              <a:rPr lang="en-US" sz="1400" spc="-5" dirty="0" smtClean="0">
                <a:solidFill>
                  <a:schemeClr val="tx2"/>
                </a:solidFill>
                <a:latin typeface="Carlito"/>
                <a:cs typeface="Carlito"/>
              </a:rPr>
              <a:t>register before</a:t>
            </a:r>
            <a:r>
              <a:rPr lang="en-US" sz="1400" spc="-40" dirty="0" smtClean="0">
                <a:solidFill>
                  <a:schemeClr val="tx2"/>
                </a:solidFill>
                <a:latin typeface="Carlito"/>
                <a:cs typeface="Carlito"/>
              </a:rPr>
              <a:t> </a:t>
            </a:r>
            <a:r>
              <a:rPr lang="en-US" sz="1400" dirty="0" smtClean="0">
                <a:solidFill>
                  <a:schemeClr val="tx2"/>
                </a:solidFill>
                <a:latin typeface="Carlito"/>
                <a:cs typeface="Carlito"/>
              </a:rPr>
              <a:t>login.</a:t>
            </a:r>
            <a:br>
              <a:rPr lang="en-US" sz="1400" dirty="0" smtClean="0">
                <a:solidFill>
                  <a:schemeClr val="tx2"/>
                </a:solidFill>
                <a:latin typeface="Carlito"/>
                <a:cs typeface="Carlito"/>
              </a:rPr>
            </a:br>
            <a:r>
              <a:rPr lang="en-US" sz="1400" dirty="0" smtClean="0">
                <a:solidFill>
                  <a:schemeClr val="tx2"/>
                </a:solidFill>
                <a:latin typeface="Carlito"/>
                <a:cs typeface="Carlito"/>
              </a:rPr>
              <a:t/>
            </a:r>
            <a:br>
              <a:rPr lang="en-US" sz="1400" dirty="0" smtClean="0">
                <a:solidFill>
                  <a:schemeClr val="tx2"/>
                </a:solidFill>
                <a:latin typeface="Carlito"/>
                <a:cs typeface="Carlito"/>
              </a:rPr>
            </a:br>
            <a:r>
              <a:rPr lang="en-US" sz="1400" spc="-5" dirty="0" smtClean="0">
                <a:solidFill>
                  <a:schemeClr val="tx2"/>
                </a:solidFill>
                <a:latin typeface="Carlito"/>
                <a:cs typeface="Carlito"/>
              </a:rPr>
              <a:t>Every </a:t>
            </a:r>
            <a:r>
              <a:rPr lang="en-US" sz="1400" dirty="0" smtClean="0">
                <a:solidFill>
                  <a:schemeClr val="tx2"/>
                </a:solidFill>
                <a:latin typeface="Carlito"/>
                <a:cs typeface="Carlito"/>
              </a:rPr>
              <a:t>stage </a:t>
            </a:r>
            <a:r>
              <a:rPr lang="en-US" sz="1400" spc="-10" dirty="0" smtClean="0">
                <a:solidFill>
                  <a:schemeClr val="tx2"/>
                </a:solidFill>
                <a:latin typeface="Carlito"/>
                <a:cs typeface="Carlito"/>
              </a:rPr>
              <a:t>data is </a:t>
            </a:r>
            <a:r>
              <a:rPr lang="en-US" sz="1400" spc="-5" dirty="0" smtClean="0">
                <a:solidFill>
                  <a:schemeClr val="tx2"/>
                </a:solidFill>
                <a:latin typeface="Carlito"/>
                <a:cs typeface="Carlito"/>
              </a:rPr>
              <a:t>stored </a:t>
            </a:r>
            <a:r>
              <a:rPr lang="en-US" sz="1400" spc="-10" dirty="0" smtClean="0">
                <a:solidFill>
                  <a:schemeClr val="tx2"/>
                </a:solidFill>
                <a:latin typeface="Carlito"/>
                <a:cs typeface="Carlito"/>
              </a:rPr>
              <a:t>in </a:t>
            </a:r>
            <a:r>
              <a:rPr lang="en-US" sz="1400" spc="-5" dirty="0" smtClean="0">
                <a:solidFill>
                  <a:schemeClr val="tx2"/>
                </a:solidFill>
                <a:latin typeface="Carlito"/>
                <a:cs typeface="Carlito"/>
              </a:rPr>
              <a:t>the </a:t>
            </a:r>
            <a:r>
              <a:rPr lang="en-US" sz="1400" dirty="0" smtClean="0">
                <a:solidFill>
                  <a:schemeClr val="tx2"/>
                </a:solidFill>
                <a:latin typeface="Carlito"/>
                <a:cs typeface="Carlito"/>
              </a:rPr>
              <a:t>database. </a:t>
            </a:r>
            <a:r>
              <a:rPr lang="en-US" sz="1400" spc="-10" dirty="0" smtClean="0">
                <a:solidFill>
                  <a:schemeClr val="tx2"/>
                </a:solidFill>
                <a:latin typeface="Carlito"/>
                <a:cs typeface="Carlito"/>
              </a:rPr>
              <a:t>This is </a:t>
            </a:r>
            <a:r>
              <a:rPr lang="en-US" sz="1400" spc="-5" dirty="0" smtClean="0">
                <a:solidFill>
                  <a:schemeClr val="tx2"/>
                </a:solidFill>
                <a:latin typeface="Carlito"/>
                <a:cs typeface="Carlito"/>
              </a:rPr>
              <a:t>why the system </a:t>
            </a:r>
            <a:r>
              <a:rPr lang="en-US" sz="1400" spc="-10" dirty="0" smtClean="0">
                <a:solidFill>
                  <a:schemeClr val="tx2"/>
                </a:solidFill>
                <a:latin typeface="Carlito"/>
                <a:cs typeface="Carlito"/>
              </a:rPr>
              <a:t>is </a:t>
            </a:r>
            <a:r>
              <a:rPr lang="en-US" sz="1400" spc="-5" dirty="0" smtClean="0">
                <a:solidFill>
                  <a:schemeClr val="tx2"/>
                </a:solidFill>
                <a:latin typeface="Carlito"/>
                <a:cs typeface="Carlito"/>
              </a:rPr>
              <a:t>very easy </a:t>
            </a:r>
            <a:r>
              <a:rPr lang="en-US" sz="1400" dirty="0" smtClean="0">
                <a:solidFill>
                  <a:schemeClr val="tx2"/>
                </a:solidFill>
                <a:latin typeface="Carlito"/>
                <a:cs typeface="Carlito"/>
              </a:rPr>
              <a:t>to </a:t>
            </a:r>
            <a:r>
              <a:rPr lang="en-US" sz="1400" spc="-5" dirty="0" smtClean="0">
                <a:solidFill>
                  <a:schemeClr val="tx2"/>
                </a:solidFill>
                <a:latin typeface="Carlito"/>
                <a:cs typeface="Carlito"/>
              </a:rPr>
              <a:t>use and  </a:t>
            </a:r>
            <a:r>
              <a:rPr lang="en-US" sz="1400" dirty="0" smtClean="0">
                <a:solidFill>
                  <a:schemeClr val="tx2"/>
                </a:solidFill>
                <a:latin typeface="Carlito"/>
                <a:cs typeface="Carlito"/>
              </a:rPr>
              <a:t>every </a:t>
            </a:r>
            <a:r>
              <a:rPr lang="en-US" sz="1400" spc="-5" dirty="0" smtClean="0">
                <a:solidFill>
                  <a:schemeClr val="tx2"/>
                </a:solidFill>
                <a:latin typeface="Carlito"/>
                <a:cs typeface="Carlito"/>
              </a:rPr>
              <a:t>user can accept the </a:t>
            </a:r>
            <a:r>
              <a:rPr lang="en-US" sz="1400" dirty="0" smtClean="0">
                <a:solidFill>
                  <a:schemeClr val="tx2"/>
                </a:solidFill>
                <a:latin typeface="Carlito"/>
                <a:cs typeface="Carlito"/>
              </a:rPr>
              <a:t>system </a:t>
            </a:r>
            <a:r>
              <a:rPr lang="en-US" sz="1400" spc="-5" dirty="0" smtClean="0">
                <a:solidFill>
                  <a:schemeClr val="tx2"/>
                </a:solidFill>
                <a:latin typeface="Carlito"/>
                <a:cs typeface="Carlito"/>
              </a:rPr>
              <a:t>by </a:t>
            </a:r>
            <a:r>
              <a:rPr lang="en-US" sz="1400" spc="-10" dirty="0" smtClean="0">
                <a:solidFill>
                  <a:schemeClr val="tx2"/>
                </a:solidFill>
                <a:latin typeface="Carlito"/>
                <a:cs typeface="Carlito"/>
              </a:rPr>
              <a:t>thinking </a:t>
            </a:r>
            <a:r>
              <a:rPr lang="en-US" sz="1400" spc="-5" dirty="0" smtClean="0">
                <a:solidFill>
                  <a:schemeClr val="tx2"/>
                </a:solidFill>
                <a:latin typeface="Carlito"/>
                <a:cs typeface="Carlito"/>
              </a:rPr>
              <a:t>its utility </a:t>
            </a:r>
            <a:r>
              <a:rPr lang="en-US" sz="1400" spc="5" dirty="0" smtClean="0">
                <a:solidFill>
                  <a:schemeClr val="tx2"/>
                </a:solidFill>
                <a:latin typeface="Carlito"/>
                <a:cs typeface="Carlito"/>
              </a:rPr>
              <a:t>in </a:t>
            </a:r>
            <a:r>
              <a:rPr lang="en-US" sz="1400" dirty="0" smtClean="0">
                <a:solidFill>
                  <a:schemeClr val="tx2"/>
                </a:solidFill>
                <a:latin typeface="Carlito"/>
                <a:cs typeface="Carlito"/>
              </a:rPr>
              <a:t>present </a:t>
            </a:r>
            <a:r>
              <a:rPr lang="en-US" sz="1400" spc="-5" dirty="0" smtClean="0">
                <a:solidFill>
                  <a:schemeClr val="tx2"/>
                </a:solidFill>
                <a:latin typeface="Carlito"/>
                <a:cs typeface="Carlito"/>
              </a:rPr>
              <a:t>and by applying the </a:t>
            </a:r>
            <a:r>
              <a:rPr lang="en-US" sz="1400" spc="-10" dirty="0" smtClean="0">
                <a:solidFill>
                  <a:schemeClr val="tx2"/>
                </a:solidFill>
                <a:latin typeface="Carlito"/>
                <a:cs typeface="Carlito"/>
              </a:rPr>
              <a:t>idea  </a:t>
            </a:r>
            <a:r>
              <a:rPr lang="en-US" sz="1400" spc="-5" dirty="0" smtClean="0">
                <a:solidFill>
                  <a:schemeClr val="tx2"/>
                </a:solidFill>
                <a:latin typeface="Carlito"/>
                <a:cs typeface="Carlito"/>
              </a:rPr>
              <a:t>of Prototyping </a:t>
            </a:r>
            <a:r>
              <a:rPr lang="en-US" sz="1400" dirty="0" smtClean="0">
                <a:solidFill>
                  <a:schemeClr val="tx2"/>
                </a:solidFill>
                <a:latin typeface="Carlito"/>
                <a:cs typeface="Carlito"/>
              </a:rPr>
              <a:t>Model </a:t>
            </a:r>
            <a:r>
              <a:rPr lang="en-US" sz="1400" spc="-5" dirty="0" smtClean="0">
                <a:solidFill>
                  <a:schemeClr val="tx2"/>
                </a:solidFill>
                <a:latin typeface="Carlito"/>
                <a:cs typeface="Carlito"/>
              </a:rPr>
              <a:t>the </a:t>
            </a:r>
            <a:r>
              <a:rPr lang="en-US" sz="1400" dirty="0" smtClean="0">
                <a:solidFill>
                  <a:schemeClr val="tx2"/>
                </a:solidFill>
                <a:latin typeface="Carlito"/>
                <a:cs typeface="Carlito"/>
              </a:rPr>
              <a:t>system </a:t>
            </a:r>
            <a:r>
              <a:rPr lang="en-US" sz="1400" spc="-5" dirty="0" smtClean="0">
                <a:solidFill>
                  <a:schemeClr val="tx2"/>
                </a:solidFill>
                <a:latin typeface="Carlito"/>
                <a:cs typeface="Carlito"/>
              </a:rPr>
              <a:t>can be developed with </a:t>
            </a:r>
            <a:r>
              <a:rPr lang="en-US" sz="1400" dirty="0" smtClean="0">
                <a:solidFill>
                  <a:schemeClr val="tx2"/>
                </a:solidFill>
                <a:latin typeface="Carlito"/>
                <a:cs typeface="Carlito"/>
              </a:rPr>
              <a:t>more </a:t>
            </a:r>
            <a:r>
              <a:rPr lang="en-US" sz="1400" spc="-5" dirty="0" smtClean="0">
                <a:solidFill>
                  <a:schemeClr val="tx2"/>
                </a:solidFill>
                <a:latin typeface="Carlito"/>
                <a:cs typeface="Carlito"/>
              </a:rPr>
              <a:t>features </a:t>
            </a:r>
            <a:r>
              <a:rPr lang="en-US" sz="1400" spc="-10" dirty="0" smtClean="0">
                <a:solidFill>
                  <a:schemeClr val="tx2"/>
                </a:solidFill>
                <a:latin typeface="Carlito"/>
                <a:cs typeface="Carlito"/>
              </a:rPr>
              <a:t>in</a:t>
            </a:r>
            <a:r>
              <a:rPr lang="en-US" sz="1400" spc="-25" dirty="0" smtClean="0">
                <a:solidFill>
                  <a:schemeClr val="tx2"/>
                </a:solidFill>
                <a:latin typeface="Carlito"/>
                <a:cs typeface="Carlito"/>
              </a:rPr>
              <a:t> </a:t>
            </a:r>
            <a:r>
              <a:rPr lang="en-US" sz="1400" spc="-10" dirty="0" smtClean="0">
                <a:solidFill>
                  <a:schemeClr val="tx2"/>
                </a:solidFill>
                <a:latin typeface="Carlito"/>
                <a:cs typeface="Carlito"/>
              </a:rPr>
              <a:t>future.</a:t>
            </a:r>
            <a:r>
              <a:rPr lang="en-US" sz="1200" dirty="0" smtClean="0">
                <a:solidFill>
                  <a:schemeClr val="tx2"/>
                </a:solidFill>
                <a:latin typeface="Carlito"/>
                <a:cs typeface="Carlito"/>
              </a:rPr>
              <a:t/>
            </a:r>
            <a:br>
              <a:rPr lang="en-US" sz="1200" dirty="0" smtClean="0">
                <a:solidFill>
                  <a:schemeClr val="tx2"/>
                </a:solidFill>
                <a:latin typeface="Carlito"/>
                <a:cs typeface="Carlito"/>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2910" y="0"/>
            <a:ext cx="7498080" cy="1143000"/>
          </a:xfrm>
        </p:spPr>
        <p:txBody>
          <a:bodyPr>
            <a:normAutofit/>
          </a:bodyPr>
          <a:lstStyle/>
          <a:p>
            <a:r>
              <a:rPr lang="en-US" sz="4000" b="1" dirty="0">
                <a:latin typeface="Times New Roman" pitchFamily="18" charset="0"/>
                <a:cs typeface="Times New Roman" pitchFamily="18" charset="0"/>
              </a:rPr>
              <a:t>Project Specification</a:t>
            </a:r>
          </a:p>
        </p:txBody>
      </p:sp>
      <p:sp>
        <p:nvSpPr>
          <p:cNvPr id="5" name="Content Placeholder 2"/>
          <p:cNvSpPr>
            <a:spLocks noGrp="1"/>
          </p:cNvSpPr>
          <p:nvPr>
            <p:ph idx="1"/>
          </p:nvPr>
        </p:nvSpPr>
        <p:spPr>
          <a:xfrm>
            <a:off x="990600" y="1357298"/>
            <a:ext cx="8153400" cy="4800600"/>
          </a:xfrm>
        </p:spPr>
        <p:txBody>
          <a:bodyPr/>
          <a:lstStyle/>
          <a:p>
            <a:pPr marL="82296" indent="0">
              <a:buNone/>
            </a:pPr>
            <a:r>
              <a:rPr lang="en-US" sz="2400" dirty="0">
                <a:latin typeface="Times New Roman" pitchFamily="18" charset="0"/>
                <a:cs typeface="Times New Roman" pitchFamily="18" charset="0"/>
              </a:rPr>
              <a:t>Project Title        : </a:t>
            </a:r>
            <a:r>
              <a:rPr lang="en-US" sz="2400" dirty="0" smtClean="0">
                <a:latin typeface="Times New Roman" pitchFamily="18" charset="0"/>
                <a:cs typeface="Times New Roman" pitchFamily="18" charset="0"/>
              </a:rPr>
              <a:t>Online Food Order System</a:t>
            </a:r>
            <a:endParaRPr lang="en-US" sz="2400" dirty="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Institution           : Silda Chandra Sekhar College</a:t>
            </a:r>
          </a:p>
          <a:p>
            <a:pPr marL="82296" indent="0">
              <a:buNone/>
            </a:pPr>
            <a:r>
              <a:rPr lang="en-US" sz="2400" dirty="0">
                <a:latin typeface="Times New Roman" pitchFamily="18" charset="0"/>
                <a:cs typeface="Times New Roman" pitchFamily="18" charset="0"/>
              </a:rPr>
              <a:t>Front End Tools : HTML, CSS, </a:t>
            </a:r>
            <a:r>
              <a:rPr lang="en-US" sz="2400" spc="-5" dirty="0" smtClean="0">
                <a:latin typeface="Times New Roman" pitchFamily="18" charset="0"/>
                <a:cs typeface="Times New Roman" pitchFamily="18" charset="0"/>
              </a:rPr>
              <a:t>JavaScript</a:t>
            </a:r>
            <a:endParaRPr lang="en-US" sz="2400" dirty="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Back End Tools : PHP(lang), MySQL server</a:t>
            </a:r>
          </a:p>
          <a:p>
            <a:pPr marL="82296" indent="0">
              <a:buNone/>
            </a:pPr>
            <a:r>
              <a:rPr lang="en-US" sz="2400" dirty="0">
                <a:latin typeface="Times New Roman" pitchFamily="18" charset="0"/>
                <a:cs typeface="Times New Roman" pitchFamily="18" charset="0"/>
              </a:rPr>
              <a:t>Web Server        : XAMPP</a:t>
            </a:r>
          </a:p>
          <a:p>
            <a:pPr marL="82296" indent="0">
              <a:buNone/>
            </a:pPr>
            <a:r>
              <a:rPr lang="en-US" sz="2400" dirty="0">
                <a:latin typeface="Times New Roman" pitchFamily="18" charset="0"/>
                <a:cs typeface="Times New Roman" pitchFamily="18" charset="0"/>
              </a:rPr>
              <a:t>Web Browser     : Chrome</a:t>
            </a:r>
          </a:p>
          <a:p>
            <a:pPr marL="82296" indent="0">
              <a:buNone/>
            </a:pPr>
            <a:r>
              <a:rPr lang="en-US" sz="2400" dirty="0">
                <a:latin typeface="Times New Roman" pitchFamily="18" charset="0"/>
                <a:cs typeface="Times New Roman" pitchFamily="18" charset="0"/>
              </a:rPr>
              <a:t>IDE                    : VS code</a:t>
            </a:r>
          </a:p>
          <a:p>
            <a:pPr marL="82296" indent="0">
              <a:buNone/>
            </a:pPr>
            <a:r>
              <a:rPr lang="en-US" sz="2400" dirty="0">
                <a:latin typeface="Times New Roman" pitchFamily="18" charset="0"/>
                <a:cs typeface="Times New Roman" pitchFamily="18" charset="0"/>
              </a:rPr>
              <a:t>Hardware           : 64-bit processor, 2.30 GHz, 4 GB </a:t>
            </a:r>
            <a:r>
              <a:rPr lang="en-US" sz="2400" dirty="0" smtClean="0">
                <a:latin typeface="Times New Roman" pitchFamily="18" charset="0"/>
                <a:cs typeface="Times New Roman" pitchFamily="18" charset="0"/>
              </a:rPr>
              <a:t>RAM</a:t>
            </a:r>
            <a:endParaRPr lang="en-US" sz="2400" dirty="0">
              <a:latin typeface="Times New Roman" pitchFamily="18" charset="0"/>
              <a:cs typeface="Times New Roman" pitchFamily="18" charset="0"/>
            </a:endParaRPr>
          </a:p>
          <a:p>
            <a:pPr marL="82296" indent="0">
              <a:buNone/>
            </a:pP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71472" y="214290"/>
            <a:ext cx="8229600" cy="720725"/>
          </a:xfrm>
        </p:spPr>
        <p:txBody>
          <a:bodyPr/>
          <a:lstStyle/>
          <a:p>
            <a:r>
              <a:rPr lang="en-US" sz="4000" b="1" spc="-5" dirty="0" smtClean="0">
                <a:solidFill>
                  <a:srgbClr val="2F2F2F"/>
                </a:solidFill>
                <a:uFill>
                  <a:solidFill>
                    <a:srgbClr val="2F2F2F"/>
                  </a:solidFill>
                </a:uFill>
                <a:latin typeface="Algerian" pitchFamily="82" charset="0"/>
                <a:cs typeface="Carlito"/>
              </a:rPr>
              <a:t> </a:t>
            </a:r>
            <a:r>
              <a:rPr lang="en-US" sz="3600" b="1" spc="-5" dirty="0" smtClean="0">
                <a:uFill>
                  <a:solidFill>
                    <a:srgbClr val="2F2F2F"/>
                  </a:solidFill>
                </a:uFill>
                <a:latin typeface="Algerian" pitchFamily="82" charset="0"/>
                <a:cs typeface="Carlito"/>
              </a:rPr>
              <a:t>Brief </a:t>
            </a:r>
            <a:r>
              <a:rPr lang="en-US" sz="3600" b="1" spc="-10" dirty="0" smtClean="0">
                <a:uFill>
                  <a:solidFill>
                    <a:srgbClr val="2F2F2F"/>
                  </a:solidFill>
                </a:uFill>
                <a:latin typeface="Algerian" pitchFamily="82" charset="0"/>
                <a:cs typeface="Carlito"/>
              </a:rPr>
              <a:t>overview </a:t>
            </a:r>
            <a:r>
              <a:rPr lang="en-US" sz="3600" b="1" dirty="0" smtClean="0">
                <a:uFill>
                  <a:solidFill>
                    <a:srgbClr val="2F2F2F"/>
                  </a:solidFill>
                </a:uFill>
                <a:latin typeface="Algerian" pitchFamily="82" charset="0"/>
                <a:cs typeface="Carlito"/>
              </a:rPr>
              <a:t>of the</a:t>
            </a:r>
            <a:r>
              <a:rPr lang="en-US" sz="2800" b="1" spc="-15" dirty="0" smtClean="0">
                <a:uFill>
                  <a:solidFill>
                    <a:srgbClr val="2F2F2F"/>
                  </a:solidFill>
                </a:uFill>
                <a:latin typeface="Algerian" pitchFamily="82" charset="0"/>
                <a:cs typeface="Carlito"/>
              </a:rPr>
              <a:t> </a:t>
            </a:r>
            <a:r>
              <a:rPr lang="en-US" sz="3600" b="1" spc="-5" dirty="0" smtClean="0">
                <a:uFill>
                  <a:solidFill>
                    <a:srgbClr val="2F2F2F"/>
                  </a:solidFill>
                </a:uFill>
                <a:latin typeface="Algerian" pitchFamily="82" charset="0"/>
                <a:cs typeface="Carlito"/>
              </a:rPr>
              <a:t>Technology</a:t>
            </a:r>
            <a:endParaRPr lang="es-ES" sz="4000" dirty="0"/>
          </a:p>
        </p:txBody>
      </p:sp>
      <p:sp>
        <p:nvSpPr>
          <p:cNvPr id="78851" name="Rectangle 3"/>
          <p:cNvSpPr>
            <a:spLocks noGrp="1" noChangeArrowheads="1"/>
          </p:cNvSpPr>
          <p:nvPr>
            <p:ph type="body" idx="1"/>
          </p:nvPr>
        </p:nvSpPr>
        <p:spPr>
          <a:xfrm>
            <a:off x="571472" y="1071546"/>
            <a:ext cx="8229600" cy="4143403"/>
          </a:xfrm>
        </p:spPr>
        <p:txBody>
          <a:bodyPr/>
          <a:lstStyle/>
          <a:p>
            <a:pPr marR="2439035">
              <a:lnSpc>
                <a:spcPct val="100000"/>
              </a:lnSpc>
              <a:spcBef>
                <a:spcPts val="1360"/>
              </a:spcBef>
            </a:pPr>
            <a:r>
              <a:rPr lang="en-US" sz="1800" spc="-10" dirty="0" smtClean="0">
                <a:latin typeface="Carlito"/>
                <a:cs typeface="Carlito"/>
              </a:rPr>
              <a:t>Front </a:t>
            </a:r>
            <a:r>
              <a:rPr lang="en-US" sz="1800" dirty="0" smtClean="0">
                <a:latin typeface="Carlito"/>
                <a:cs typeface="Carlito"/>
              </a:rPr>
              <a:t>end: </a:t>
            </a:r>
            <a:r>
              <a:rPr lang="en-US" sz="1800" spc="-10" dirty="0" smtClean="0">
                <a:latin typeface="Carlito"/>
                <a:cs typeface="Carlito"/>
              </a:rPr>
              <a:t>HTML, </a:t>
            </a:r>
            <a:r>
              <a:rPr lang="en-US" sz="1800" spc="-5" dirty="0" smtClean="0">
                <a:latin typeface="Carlito"/>
                <a:cs typeface="Carlito"/>
              </a:rPr>
              <a:t>CSS,</a:t>
            </a:r>
            <a:r>
              <a:rPr lang="en-US" sz="1800" spc="-10" dirty="0" smtClean="0">
                <a:latin typeface="Carlito"/>
                <a:cs typeface="Carlito"/>
              </a:rPr>
              <a:t> </a:t>
            </a:r>
            <a:r>
              <a:rPr lang="en-US" sz="1800" spc="-5" dirty="0" smtClean="0">
                <a:latin typeface="Carlito"/>
                <a:cs typeface="Carlito"/>
              </a:rPr>
              <a:t>JavaScript</a:t>
            </a:r>
            <a:endParaRPr lang="en-US" sz="1800" spc="-10" dirty="0" smtClean="0">
              <a:solidFill>
                <a:srgbClr val="2F2F2F"/>
              </a:solidFill>
              <a:latin typeface="Times New Roman"/>
              <a:cs typeface="Times New Roman"/>
            </a:endParaRPr>
          </a:p>
          <a:p>
            <a:pPr marL="335915" marR="15240" indent="-229235">
              <a:lnSpc>
                <a:spcPct val="124300"/>
              </a:lnSpc>
              <a:spcBef>
                <a:spcPts val="840"/>
              </a:spcBef>
              <a:buAutoNum type="arabicPeriod"/>
              <a:tabLst>
                <a:tab pos="336550" algn="l"/>
                <a:tab pos="1033780" algn="l"/>
                <a:tab pos="1680210" algn="l"/>
                <a:tab pos="1945639" algn="l"/>
                <a:tab pos="2414905" algn="l"/>
                <a:tab pos="2698750" algn="l"/>
                <a:tab pos="3265804" algn="l"/>
                <a:tab pos="3668395" algn="l"/>
                <a:tab pos="4128770" algn="l"/>
                <a:tab pos="4568190" algn="l"/>
                <a:tab pos="5458460" algn="l"/>
              </a:tabLst>
            </a:pPr>
            <a:r>
              <a:rPr lang="en-US" sz="1800" spc="-10" dirty="0" smtClean="0">
                <a:latin typeface="Times New Roman"/>
                <a:cs typeface="Times New Roman"/>
              </a:rPr>
              <a:t>H</a:t>
            </a:r>
            <a:r>
              <a:rPr lang="en-US" sz="1800" spc="-15" dirty="0" smtClean="0">
                <a:latin typeface="Times New Roman"/>
                <a:cs typeface="Times New Roman"/>
              </a:rPr>
              <a:t>T</a:t>
            </a:r>
            <a:r>
              <a:rPr lang="en-US" sz="1800" spc="20" dirty="0" smtClean="0">
                <a:latin typeface="Times New Roman"/>
                <a:cs typeface="Times New Roman"/>
              </a:rPr>
              <a:t>M</a:t>
            </a:r>
            <a:r>
              <a:rPr lang="en-US" sz="1800" spc="-20" dirty="0" smtClean="0">
                <a:latin typeface="Times New Roman"/>
                <a:cs typeface="Times New Roman"/>
              </a:rPr>
              <a:t>L</a:t>
            </a:r>
            <a:r>
              <a:rPr lang="en-US" sz="1800" spc="-5" dirty="0" smtClean="0">
                <a:latin typeface="Times New Roman"/>
                <a:cs typeface="Times New Roman"/>
              </a:rPr>
              <a:t>:</a:t>
            </a:r>
            <a:r>
              <a:rPr lang="en-US" sz="1800" dirty="0" smtClean="0">
                <a:latin typeface="Times New Roman"/>
                <a:cs typeface="Times New Roman"/>
              </a:rPr>
              <a:t>	</a:t>
            </a:r>
            <a:r>
              <a:rPr lang="en-US" sz="1800" spc="-10" dirty="0" smtClean="0">
                <a:latin typeface="Times New Roman"/>
                <a:cs typeface="Times New Roman"/>
              </a:rPr>
              <a:t>H</a:t>
            </a:r>
            <a:r>
              <a:rPr lang="en-US" sz="1800" spc="-15" dirty="0" smtClean="0">
                <a:latin typeface="Times New Roman"/>
                <a:cs typeface="Times New Roman"/>
              </a:rPr>
              <a:t>T</a:t>
            </a:r>
            <a:r>
              <a:rPr lang="en-US" sz="1800" spc="20" dirty="0" smtClean="0">
                <a:latin typeface="Times New Roman"/>
                <a:cs typeface="Times New Roman"/>
              </a:rPr>
              <a:t>M</a:t>
            </a:r>
            <a:r>
              <a:rPr lang="en-US" sz="1800" spc="-5" dirty="0" smtClean="0">
                <a:latin typeface="Times New Roman"/>
                <a:cs typeface="Times New Roman"/>
              </a:rPr>
              <a:t>L</a:t>
            </a:r>
            <a:r>
              <a:rPr lang="en-US" sz="1800" dirty="0" smtClean="0">
                <a:latin typeface="Times New Roman"/>
                <a:cs typeface="Times New Roman"/>
              </a:rPr>
              <a:t>	</a:t>
            </a:r>
            <a:r>
              <a:rPr lang="en-US" sz="1800" spc="-35" dirty="0" smtClean="0">
                <a:latin typeface="Times New Roman"/>
                <a:cs typeface="Times New Roman"/>
              </a:rPr>
              <a:t>i</a:t>
            </a:r>
            <a:r>
              <a:rPr lang="en-US" sz="1800" spc="-5" dirty="0" smtClean="0">
                <a:latin typeface="Times New Roman"/>
                <a:cs typeface="Times New Roman"/>
              </a:rPr>
              <a:t>s</a:t>
            </a:r>
            <a:r>
              <a:rPr lang="en-US" sz="1800" dirty="0" smtClean="0">
                <a:latin typeface="Times New Roman"/>
                <a:cs typeface="Times New Roman"/>
              </a:rPr>
              <a:t>	</a:t>
            </a:r>
            <a:r>
              <a:rPr lang="en-US" sz="1800" spc="-30" dirty="0" smtClean="0">
                <a:latin typeface="Times New Roman"/>
                <a:cs typeface="Times New Roman"/>
              </a:rPr>
              <a:t>u</a:t>
            </a:r>
            <a:r>
              <a:rPr lang="en-US" sz="1800" dirty="0" smtClean="0">
                <a:latin typeface="Times New Roman"/>
                <a:cs typeface="Times New Roman"/>
              </a:rPr>
              <a:t>s</a:t>
            </a:r>
            <a:r>
              <a:rPr lang="en-US" sz="1800" spc="-5" dirty="0" smtClean="0">
                <a:latin typeface="Times New Roman"/>
                <a:cs typeface="Times New Roman"/>
              </a:rPr>
              <a:t>ed</a:t>
            </a:r>
            <a:r>
              <a:rPr lang="en-US" sz="1800" dirty="0" smtClean="0">
                <a:latin typeface="Times New Roman"/>
                <a:cs typeface="Times New Roman"/>
              </a:rPr>
              <a:t>	</a:t>
            </a:r>
            <a:r>
              <a:rPr lang="en-US" sz="1800" spc="-10" dirty="0" smtClean="0">
                <a:latin typeface="Times New Roman"/>
                <a:cs typeface="Times New Roman"/>
              </a:rPr>
              <a:t>t</a:t>
            </a:r>
            <a:r>
              <a:rPr lang="en-US" sz="1800" spc="-5" dirty="0" smtClean="0">
                <a:latin typeface="Times New Roman"/>
                <a:cs typeface="Times New Roman"/>
              </a:rPr>
              <a:t>o</a:t>
            </a:r>
            <a:r>
              <a:rPr lang="en-US" sz="1800" dirty="0" smtClean="0">
                <a:latin typeface="Times New Roman"/>
                <a:cs typeface="Times New Roman"/>
              </a:rPr>
              <a:t>	</a:t>
            </a:r>
            <a:r>
              <a:rPr lang="en-US" sz="1800" spc="-5" dirty="0" smtClean="0">
                <a:latin typeface="Times New Roman"/>
                <a:cs typeface="Times New Roman"/>
              </a:rPr>
              <a:t>c</a:t>
            </a:r>
            <a:r>
              <a:rPr lang="en-US" sz="1800" spc="-15" dirty="0" smtClean="0">
                <a:latin typeface="Times New Roman"/>
                <a:cs typeface="Times New Roman"/>
              </a:rPr>
              <a:t>r</a:t>
            </a:r>
            <a:r>
              <a:rPr lang="en-US" sz="1800" spc="-5" dirty="0" smtClean="0">
                <a:latin typeface="Times New Roman"/>
                <a:cs typeface="Times New Roman"/>
              </a:rPr>
              <a:t>eate</a:t>
            </a:r>
            <a:r>
              <a:rPr lang="en-US" sz="1800" dirty="0" smtClean="0">
                <a:latin typeface="Times New Roman"/>
                <a:cs typeface="Times New Roman"/>
              </a:rPr>
              <a:t>	</a:t>
            </a:r>
            <a:r>
              <a:rPr lang="en-US" sz="1800" spc="-5" dirty="0" smtClean="0">
                <a:latin typeface="Times New Roman"/>
                <a:cs typeface="Times New Roman"/>
              </a:rPr>
              <a:t>a</a:t>
            </a:r>
            <a:r>
              <a:rPr lang="en-US" sz="1800" spc="-30" dirty="0" smtClean="0">
                <a:latin typeface="Times New Roman"/>
                <a:cs typeface="Times New Roman"/>
              </a:rPr>
              <a:t>n</a:t>
            </a:r>
            <a:r>
              <a:rPr lang="en-US" sz="1800" spc="-5" dirty="0" smtClean="0">
                <a:latin typeface="Times New Roman"/>
                <a:cs typeface="Times New Roman"/>
              </a:rPr>
              <a:t>d</a:t>
            </a:r>
            <a:r>
              <a:rPr lang="en-US" sz="1800" dirty="0" smtClean="0">
                <a:latin typeface="Times New Roman"/>
                <a:cs typeface="Times New Roman"/>
              </a:rPr>
              <a:t>	s</a:t>
            </a:r>
            <a:r>
              <a:rPr lang="en-US" sz="1800" spc="-5" dirty="0" smtClean="0">
                <a:latin typeface="Times New Roman"/>
                <a:cs typeface="Times New Roman"/>
              </a:rPr>
              <a:t>a</a:t>
            </a:r>
            <a:r>
              <a:rPr lang="en-US" sz="1800" spc="-30" dirty="0" smtClean="0">
                <a:latin typeface="Times New Roman"/>
                <a:cs typeface="Times New Roman"/>
              </a:rPr>
              <a:t>v</a:t>
            </a:r>
            <a:r>
              <a:rPr lang="en-US" sz="1800" spc="-5" dirty="0" smtClean="0">
                <a:latin typeface="Times New Roman"/>
                <a:cs typeface="Times New Roman"/>
              </a:rPr>
              <a:t>e</a:t>
            </a:r>
            <a:r>
              <a:rPr lang="en-US" sz="1800" dirty="0" smtClean="0">
                <a:latin typeface="Times New Roman"/>
                <a:cs typeface="Times New Roman"/>
              </a:rPr>
              <a:t>	</a:t>
            </a:r>
            <a:r>
              <a:rPr lang="en-US" sz="1800" spc="-10" dirty="0" smtClean="0">
                <a:latin typeface="Times New Roman"/>
                <a:cs typeface="Times New Roman"/>
              </a:rPr>
              <a:t>w</a:t>
            </a:r>
            <a:r>
              <a:rPr lang="en-US" sz="1800" dirty="0" smtClean="0">
                <a:latin typeface="Times New Roman"/>
                <a:cs typeface="Times New Roman"/>
              </a:rPr>
              <a:t>e</a:t>
            </a:r>
            <a:r>
              <a:rPr lang="en-US" sz="1800" spc="-5" dirty="0" smtClean="0">
                <a:latin typeface="Times New Roman"/>
                <a:cs typeface="Times New Roman"/>
              </a:rPr>
              <a:t>b</a:t>
            </a:r>
            <a:r>
              <a:rPr lang="en-US" sz="1800" dirty="0" smtClean="0">
                <a:latin typeface="Times New Roman"/>
                <a:cs typeface="Times New Roman"/>
              </a:rPr>
              <a:t>	</a:t>
            </a:r>
            <a:r>
              <a:rPr lang="en-US" sz="1800" spc="-5" dirty="0" smtClean="0">
                <a:latin typeface="Times New Roman"/>
                <a:cs typeface="Times New Roman"/>
              </a:rPr>
              <a:t>doc</a:t>
            </a:r>
            <a:r>
              <a:rPr lang="en-US" sz="1800" spc="15" dirty="0" smtClean="0">
                <a:latin typeface="Times New Roman"/>
                <a:cs typeface="Times New Roman"/>
              </a:rPr>
              <a:t>u</a:t>
            </a:r>
            <a:r>
              <a:rPr lang="en-US" sz="1800" spc="-40" dirty="0" smtClean="0">
                <a:latin typeface="Times New Roman"/>
                <a:cs typeface="Times New Roman"/>
              </a:rPr>
              <a:t>m</a:t>
            </a:r>
            <a:r>
              <a:rPr lang="en-US" sz="1800" spc="20" dirty="0" smtClean="0">
                <a:latin typeface="Times New Roman"/>
                <a:cs typeface="Times New Roman"/>
              </a:rPr>
              <a:t>e</a:t>
            </a:r>
            <a:r>
              <a:rPr lang="en-US" sz="1800" spc="-30" dirty="0" smtClean="0">
                <a:latin typeface="Times New Roman"/>
                <a:cs typeface="Times New Roman"/>
              </a:rPr>
              <a:t>n</a:t>
            </a:r>
            <a:r>
              <a:rPr lang="en-US" sz="1800" spc="-5" dirty="0" smtClean="0">
                <a:latin typeface="Times New Roman"/>
                <a:cs typeface="Times New Roman"/>
              </a:rPr>
              <a:t>t.</a:t>
            </a:r>
            <a:r>
              <a:rPr lang="en-US" sz="1800" dirty="0" smtClean="0">
                <a:latin typeface="Times New Roman"/>
                <a:cs typeface="Times New Roman"/>
              </a:rPr>
              <a:t>	</a:t>
            </a:r>
            <a:r>
              <a:rPr lang="en-US" sz="1800" spc="-40" dirty="0" smtClean="0">
                <a:latin typeface="Times New Roman"/>
                <a:cs typeface="Times New Roman"/>
              </a:rPr>
              <a:t>E</a:t>
            </a:r>
            <a:r>
              <a:rPr lang="en-US" sz="1800" spc="-20" dirty="0" smtClean="0">
                <a:latin typeface="Times New Roman"/>
                <a:cs typeface="Times New Roman"/>
              </a:rPr>
              <a:t>.</a:t>
            </a:r>
            <a:r>
              <a:rPr lang="en-US" sz="1800" spc="-55" dirty="0" smtClean="0">
                <a:latin typeface="Times New Roman"/>
                <a:cs typeface="Times New Roman"/>
              </a:rPr>
              <a:t>g</a:t>
            </a:r>
            <a:r>
              <a:rPr lang="en-US" sz="1800" spc="-5" dirty="0" smtClean="0">
                <a:latin typeface="Times New Roman"/>
                <a:cs typeface="Times New Roman"/>
              </a:rPr>
              <a:t>.  Notepad/Notepad++</a:t>
            </a:r>
            <a:endParaRPr lang="en-US" sz="1800" dirty="0" smtClean="0">
              <a:latin typeface="Times New Roman"/>
              <a:cs typeface="Times New Roman"/>
            </a:endParaRPr>
          </a:p>
          <a:p>
            <a:pPr marL="335915" indent="-229870">
              <a:lnSpc>
                <a:spcPct val="100000"/>
              </a:lnSpc>
              <a:spcBef>
                <a:spcPts val="430"/>
              </a:spcBef>
              <a:buAutoNum type="arabicPeriod"/>
              <a:tabLst>
                <a:tab pos="336550" algn="l"/>
              </a:tabLst>
            </a:pPr>
            <a:r>
              <a:rPr lang="en-US" sz="1800" spc="-10" dirty="0" smtClean="0">
                <a:latin typeface="Times New Roman"/>
                <a:cs typeface="Times New Roman"/>
              </a:rPr>
              <a:t>CSS </a:t>
            </a:r>
            <a:r>
              <a:rPr lang="en-US" sz="1800" spc="-5" dirty="0" smtClean="0">
                <a:latin typeface="Times New Roman"/>
                <a:cs typeface="Times New Roman"/>
              </a:rPr>
              <a:t>: (Cascading </a:t>
            </a:r>
            <a:r>
              <a:rPr lang="en-US" sz="1800" spc="-10" dirty="0" smtClean="0">
                <a:latin typeface="Times New Roman"/>
                <a:cs typeface="Times New Roman"/>
              </a:rPr>
              <a:t>Style </a:t>
            </a:r>
            <a:r>
              <a:rPr lang="en-US" sz="1800" spc="-5" dirty="0" smtClean="0">
                <a:latin typeface="Times New Roman"/>
                <a:cs typeface="Times New Roman"/>
              </a:rPr>
              <a:t>Sheets) Create</a:t>
            </a:r>
            <a:r>
              <a:rPr lang="en-US" sz="1800" spc="60" dirty="0" smtClean="0">
                <a:latin typeface="Times New Roman"/>
                <a:cs typeface="Times New Roman"/>
              </a:rPr>
              <a:t> </a:t>
            </a:r>
            <a:r>
              <a:rPr lang="en-US" sz="1800" spc="-5" dirty="0" smtClean="0">
                <a:latin typeface="Times New Roman"/>
                <a:cs typeface="Times New Roman"/>
              </a:rPr>
              <a:t>attractive Layout</a:t>
            </a:r>
            <a:endParaRPr lang="en-US" sz="1800" dirty="0" smtClean="0">
              <a:latin typeface="Times New Roman"/>
              <a:cs typeface="Times New Roman"/>
            </a:endParaRPr>
          </a:p>
          <a:p>
            <a:pPr marL="335915" marR="669290" indent="-229235">
              <a:lnSpc>
                <a:spcPct val="124400"/>
              </a:lnSpc>
              <a:spcBef>
                <a:spcPts val="25"/>
              </a:spcBef>
              <a:buAutoNum type="arabicPeriod"/>
              <a:tabLst>
                <a:tab pos="336550" algn="l"/>
              </a:tabLst>
            </a:pPr>
            <a:r>
              <a:rPr lang="en-US" sz="1800" spc="-5" dirty="0" smtClean="0">
                <a:latin typeface="Times New Roman"/>
                <a:cs typeface="Times New Roman"/>
              </a:rPr>
              <a:t>JavaScript: </a:t>
            </a:r>
            <a:r>
              <a:rPr lang="en-US" sz="1800" spc="-20" dirty="0" smtClean="0">
                <a:latin typeface="Times New Roman"/>
                <a:cs typeface="Times New Roman"/>
              </a:rPr>
              <a:t>it is </a:t>
            </a:r>
            <a:r>
              <a:rPr lang="en-US" sz="1800" spc="-5" dirty="0" smtClean="0">
                <a:latin typeface="Times New Roman"/>
                <a:cs typeface="Times New Roman"/>
              </a:rPr>
              <a:t>a programming </a:t>
            </a:r>
            <a:r>
              <a:rPr lang="en-US" sz="1800" spc="-10" dirty="0" smtClean="0">
                <a:latin typeface="Times New Roman"/>
                <a:cs typeface="Times New Roman"/>
              </a:rPr>
              <a:t>language, </a:t>
            </a:r>
            <a:r>
              <a:rPr lang="en-US" sz="1800" spc="-5" dirty="0" smtClean="0">
                <a:latin typeface="Times New Roman"/>
                <a:cs typeface="Times New Roman"/>
              </a:rPr>
              <a:t>commonly </a:t>
            </a:r>
            <a:r>
              <a:rPr lang="en-US" sz="1800" spc="-15" dirty="0" smtClean="0">
                <a:latin typeface="Times New Roman"/>
                <a:cs typeface="Times New Roman"/>
              </a:rPr>
              <a:t>use </a:t>
            </a:r>
            <a:r>
              <a:rPr lang="en-US" sz="1800" spc="-5" dirty="0" smtClean="0">
                <a:latin typeface="Times New Roman"/>
                <a:cs typeface="Times New Roman"/>
              </a:rPr>
              <a:t>with web  browsers.</a:t>
            </a:r>
            <a:endParaRPr lang="en-US" sz="1800" dirty="0" smtClean="0">
              <a:latin typeface="Times New Roman"/>
              <a:cs typeface="Times New Roman"/>
            </a:endParaRPr>
          </a:p>
          <a:p>
            <a:pPr marL="43180" algn="just">
              <a:lnSpc>
                <a:spcPct val="100000"/>
              </a:lnSpc>
              <a:spcBef>
                <a:spcPts val="190"/>
              </a:spcBef>
            </a:pPr>
            <a:r>
              <a:rPr lang="en-US" sz="1800" spc="-10" dirty="0" smtClean="0">
                <a:latin typeface="Times New Roman"/>
                <a:cs typeface="Times New Roman"/>
              </a:rPr>
              <a:t>Back </a:t>
            </a:r>
            <a:r>
              <a:rPr lang="en-US" sz="1800" dirty="0" smtClean="0">
                <a:latin typeface="Times New Roman"/>
                <a:cs typeface="Times New Roman"/>
              </a:rPr>
              <a:t>end: </a:t>
            </a:r>
            <a:r>
              <a:rPr lang="en-US" sz="1800" spc="-10" dirty="0" smtClean="0">
                <a:latin typeface="Times New Roman"/>
                <a:cs typeface="Times New Roman"/>
              </a:rPr>
              <a:t>PHP,</a:t>
            </a:r>
            <a:r>
              <a:rPr lang="en-US" sz="1800" spc="10" dirty="0" smtClean="0">
                <a:latin typeface="Times New Roman"/>
                <a:cs typeface="Times New Roman"/>
              </a:rPr>
              <a:t> </a:t>
            </a:r>
            <a:r>
              <a:rPr lang="en-US" sz="1800" spc="-5" dirty="0" smtClean="0">
                <a:latin typeface="Times New Roman"/>
                <a:cs typeface="Times New Roman"/>
              </a:rPr>
              <a:t>My SQL</a:t>
            </a:r>
            <a:endParaRPr lang="en-US" sz="1800" dirty="0" smtClean="0">
              <a:latin typeface="Times New Roman"/>
              <a:cs typeface="Times New Roman"/>
            </a:endParaRPr>
          </a:p>
          <a:p>
            <a:pPr marL="335915" marR="5080" indent="-229235" algn="just">
              <a:lnSpc>
                <a:spcPct val="125099"/>
              </a:lnSpc>
              <a:spcBef>
                <a:spcPts val="660"/>
              </a:spcBef>
              <a:buAutoNum type="arabicPeriod"/>
              <a:tabLst>
                <a:tab pos="336550" algn="l"/>
              </a:tabLst>
            </a:pPr>
            <a:r>
              <a:rPr lang="en-US" sz="1800" spc="-5" dirty="0" smtClean="0">
                <a:latin typeface="Times New Roman"/>
                <a:cs typeface="Times New Roman"/>
              </a:rPr>
              <a:t>PHP: Hypertext Preprocessor (PHP) </a:t>
            </a:r>
            <a:r>
              <a:rPr lang="en-US" sz="1800" spc="-20" dirty="0" smtClean="0">
                <a:latin typeface="Times New Roman"/>
                <a:cs typeface="Times New Roman"/>
              </a:rPr>
              <a:t>is </a:t>
            </a:r>
            <a:r>
              <a:rPr lang="en-US" sz="1800" spc="-5" dirty="0" smtClean="0">
                <a:latin typeface="Times New Roman"/>
                <a:cs typeface="Times New Roman"/>
              </a:rPr>
              <a:t>a technology </a:t>
            </a:r>
            <a:r>
              <a:rPr lang="en-US" sz="1800" spc="-10" dirty="0" smtClean="0">
                <a:latin typeface="Times New Roman"/>
                <a:cs typeface="Times New Roman"/>
              </a:rPr>
              <a:t>that </a:t>
            </a:r>
            <a:r>
              <a:rPr lang="en-US" sz="1800" spc="-5" dirty="0" smtClean="0">
                <a:latin typeface="Times New Roman"/>
                <a:cs typeface="Times New Roman"/>
              </a:rPr>
              <a:t>allows software  </a:t>
            </a:r>
            <a:r>
              <a:rPr lang="en-US" sz="1800" spc="-10" dirty="0" smtClean="0">
                <a:latin typeface="Times New Roman"/>
                <a:cs typeface="Times New Roman"/>
              </a:rPr>
              <a:t>developers </a:t>
            </a:r>
            <a:r>
              <a:rPr lang="en-US" sz="1800" spc="-5" dirty="0" smtClean="0">
                <a:latin typeface="Times New Roman"/>
                <a:cs typeface="Times New Roman"/>
              </a:rPr>
              <a:t>to create dynamically </a:t>
            </a:r>
            <a:r>
              <a:rPr lang="en-US" sz="1800" spc="-10" dirty="0" smtClean="0">
                <a:latin typeface="Times New Roman"/>
                <a:cs typeface="Times New Roman"/>
              </a:rPr>
              <a:t>generated </a:t>
            </a:r>
            <a:r>
              <a:rPr lang="en-US" sz="1800" spc="-5" dirty="0" smtClean="0">
                <a:latin typeface="Times New Roman"/>
                <a:cs typeface="Times New Roman"/>
              </a:rPr>
              <a:t>web pages, in </a:t>
            </a:r>
            <a:r>
              <a:rPr lang="en-US" sz="1800" spc="-10" dirty="0" smtClean="0">
                <a:latin typeface="Times New Roman"/>
                <a:cs typeface="Times New Roman"/>
              </a:rPr>
              <a:t>HTML, XML, </a:t>
            </a:r>
            <a:r>
              <a:rPr lang="en-US" sz="1800" spc="5" dirty="0" smtClean="0">
                <a:latin typeface="Times New Roman"/>
                <a:cs typeface="Times New Roman"/>
              </a:rPr>
              <a:t>or  </a:t>
            </a:r>
            <a:r>
              <a:rPr lang="en-US" sz="1800" spc="-10" dirty="0" smtClean="0">
                <a:latin typeface="Times New Roman"/>
                <a:cs typeface="Times New Roman"/>
              </a:rPr>
              <a:t>other </a:t>
            </a:r>
            <a:r>
              <a:rPr lang="en-US" sz="1800" spc="-5" dirty="0" smtClean="0">
                <a:latin typeface="Times New Roman"/>
                <a:cs typeface="Times New Roman"/>
              </a:rPr>
              <a:t>document </a:t>
            </a:r>
            <a:r>
              <a:rPr lang="en-US" sz="1800" dirty="0" smtClean="0">
                <a:latin typeface="Times New Roman"/>
                <a:cs typeface="Times New Roman"/>
              </a:rPr>
              <a:t>types, </a:t>
            </a:r>
            <a:r>
              <a:rPr lang="en-US" sz="1800" spc="-5" dirty="0" smtClean="0">
                <a:latin typeface="Times New Roman"/>
                <a:cs typeface="Times New Roman"/>
              </a:rPr>
              <a:t>as per </a:t>
            </a:r>
            <a:r>
              <a:rPr lang="en-US" sz="1800" spc="-10" dirty="0" smtClean="0">
                <a:latin typeface="Times New Roman"/>
                <a:cs typeface="Times New Roman"/>
              </a:rPr>
              <a:t>client </a:t>
            </a:r>
            <a:r>
              <a:rPr lang="en-US" sz="1800" spc="-5" dirty="0" smtClean="0">
                <a:latin typeface="Times New Roman"/>
                <a:cs typeface="Times New Roman"/>
              </a:rPr>
              <a:t>request. </a:t>
            </a:r>
            <a:r>
              <a:rPr lang="en-US" sz="1800" spc="-10" dirty="0" smtClean="0">
                <a:latin typeface="Times New Roman"/>
                <a:cs typeface="Times New Roman"/>
              </a:rPr>
              <a:t>PHP </a:t>
            </a:r>
            <a:r>
              <a:rPr lang="en-US" sz="1800" spc="-20" dirty="0" smtClean="0">
                <a:latin typeface="Times New Roman"/>
                <a:cs typeface="Times New Roman"/>
              </a:rPr>
              <a:t>is </a:t>
            </a:r>
            <a:r>
              <a:rPr lang="en-US" sz="1800" dirty="0" smtClean="0">
                <a:latin typeface="Times New Roman"/>
                <a:cs typeface="Times New Roman"/>
              </a:rPr>
              <a:t>open</a:t>
            </a:r>
            <a:r>
              <a:rPr lang="en-US" sz="1800" spc="130" dirty="0" smtClean="0">
                <a:latin typeface="Times New Roman"/>
                <a:cs typeface="Times New Roman"/>
              </a:rPr>
              <a:t> </a:t>
            </a:r>
            <a:r>
              <a:rPr lang="en-US" sz="1800" spc="-5" dirty="0" smtClean="0">
                <a:latin typeface="Times New Roman"/>
                <a:cs typeface="Times New Roman"/>
              </a:rPr>
              <a:t>source software.</a:t>
            </a:r>
            <a:endParaRPr lang="en-US" sz="1800" dirty="0" smtClean="0">
              <a:latin typeface="Times New Roman"/>
              <a:cs typeface="Times New Roman"/>
            </a:endParaRPr>
          </a:p>
          <a:p>
            <a:pPr marL="469900" algn="just">
              <a:lnSpc>
                <a:spcPts val="1610"/>
              </a:lnSpc>
            </a:pPr>
            <a:r>
              <a:rPr lang="en-US" sz="1800" spc="-5" dirty="0" smtClean="0">
                <a:latin typeface="Times New Roman"/>
                <a:cs typeface="Times New Roman"/>
              </a:rPr>
              <a:t>My SQL:-</a:t>
            </a:r>
            <a:r>
              <a:rPr lang="en-US" sz="1800" spc="50" dirty="0" smtClean="0">
                <a:latin typeface="Times New Roman"/>
                <a:cs typeface="Times New Roman"/>
              </a:rPr>
              <a:t> </a:t>
            </a:r>
            <a:r>
              <a:rPr lang="en-US" sz="1800" spc="-5" dirty="0" smtClean="0">
                <a:latin typeface="Times New Roman"/>
                <a:cs typeface="Times New Roman"/>
              </a:rPr>
              <a:t>My SQL</a:t>
            </a:r>
            <a:r>
              <a:rPr lang="en-US" sz="1800" spc="50" dirty="0" smtClean="0">
                <a:latin typeface="Times New Roman"/>
                <a:cs typeface="Times New Roman"/>
              </a:rPr>
              <a:t> </a:t>
            </a:r>
            <a:r>
              <a:rPr lang="en-US" sz="1800" spc="-20" dirty="0" smtClean="0">
                <a:latin typeface="Times New Roman"/>
                <a:cs typeface="Times New Roman"/>
              </a:rPr>
              <a:t>is</a:t>
            </a:r>
            <a:r>
              <a:rPr lang="en-US" sz="1800" spc="70" dirty="0" smtClean="0">
                <a:latin typeface="Times New Roman"/>
                <a:cs typeface="Times New Roman"/>
              </a:rPr>
              <a:t> </a:t>
            </a:r>
            <a:r>
              <a:rPr lang="en-US" sz="1800" spc="-5" dirty="0" smtClean="0">
                <a:latin typeface="Times New Roman"/>
                <a:cs typeface="Times New Roman"/>
              </a:rPr>
              <a:t>a</a:t>
            </a:r>
            <a:r>
              <a:rPr lang="en-US" sz="1800" spc="60" dirty="0" smtClean="0">
                <a:latin typeface="Times New Roman"/>
                <a:cs typeface="Times New Roman"/>
              </a:rPr>
              <a:t> </a:t>
            </a:r>
            <a:r>
              <a:rPr lang="en-US" sz="1800" spc="-5" dirty="0" smtClean="0">
                <a:latin typeface="Times New Roman"/>
                <a:cs typeface="Times New Roman"/>
              </a:rPr>
              <a:t>database,</a:t>
            </a:r>
            <a:r>
              <a:rPr lang="en-US" sz="1800" spc="70" dirty="0" smtClean="0">
                <a:latin typeface="Times New Roman"/>
                <a:cs typeface="Times New Roman"/>
              </a:rPr>
              <a:t> </a:t>
            </a:r>
            <a:r>
              <a:rPr lang="en-US" sz="1800" spc="-10" dirty="0" smtClean="0">
                <a:latin typeface="Times New Roman"/>
                <a:cs typeface="Times New Roman"/>
              </a:rPr>
              <a:t>widely</a:t>
            </a:r>
            <a:r>
              <a:rPr lang="en-US" sz="1800" spc="50" dirty="0" smtClean="0">
                <a:latin typeface="Times New Roman"/>
                <a:cs typeface="Times New Roman"/>
              </a:rPr>
              <a:t> </a:t>
            </a:r>
            <a:r>
              <a:rPr lang="en-US" sz="1800" spc="-10" dirty="0" smtClean="0">
                <a:latin typeface="Times New Roman"/>
                <a:cs typeface="Times New Roman"/>
              </a:rPr>
              <a:t>used</a:t>
            </a:r>
            <a:r>
              <a:rPr lang="en-US" sz="1800" spc="60" dirty="0" smtClean="0">
                <a:latin typeface="Times New Roman"/>
                <a:cs typeface="Times New Roman"/>
              </a:rPr>
              <a:t> </a:t>
            </a:r>
            <a:r>
              <a:rPr lang="en-US" sz="1800" spc="-10" dirty="0" smtClean="0">
                <a:latin typeface="Times New Roman"/>
                <a:cs typeface="Times New Roman"/>
              </a:rPr>
              <a:t>for</a:t>
            </a:r>
            <a:r>
              <a:rPr lang="en-US" sz="1800" spc="45" dirty="0" smtClean="0">
                <a:latin typeface="Times New Roman"/>
                <a:cs typeface="Times New Roman"/>
              </a:rPr>
              <a:t> </a:t>
            </a:r>
            <a:r>
              <a:rPr lang="en-US" sz="1800" spc="-10" dirty="0" smtClean="0">
                <a:latin typeface="Times New Roman"/>
                <a:cs typeface="Times New Roman"/>
              </a:rPr>
              <a:t>accessing</a:t>
            </a:r>
            <a:r>
              <a:rPr lang="en-US" sz="1800" spc="30" dirty="0" smtClean="0">
                <a:latin typeface="Times New Roman"/>
                <a:cs typeface="Times New Roman"/>
              </a:rPr>
              <a:t> </a:t>
            </a:r>
            <a:r>
              <a:rPr lang="en-US" sz="1800" spc="-5" dirty="0" smtClean="0">
                <a:latin typeface="Times New Roman"/>
                <a:cs typeface="Times New Roman"/>
              </a:rPr>
              <a:t>querying,</a:t>
            </a:r>
            <a:endParaRPr lang="en-US" sz="1800" dirty="0" smtClean="0">
              <a:latin typeface="Times New Roman"/>
              <a:cs typeface="Times New Roman"/>
            </a:endParaRPr>
          </a:p>
          <a:p>
            <a:pPr marL="469900" algn="just">
              <a:lnSpc>
                <a:spcPct val="100000"/>
              </a:lnSpc>
              <a:spcBef>
                <a:spcPts val="25"/>
              </a:spcBef>
            </a:pPr>
            <a:r>
              <a:rPr lang="en-US" sz="1800" spc="-5" dirty="0" smtClean="0">
                <a:latin typeface="Times New Roman"/>
                <a:cs typeface="Times New Roman"/>
              </a:rPr>
              <a:t>updating, </a:t>
            </a:r>
            <a:r>
              <a:rPr lang="en-US" sz="1800" spc="-15" dirty="0" smtClean="0">
                <a:latin typeface="Times New Roman"/>
                <a:cs typeface="Times New Roman"/>
              </a:rPr>
              <a:t>and </a:t>
            </a:r>
            <a:r>
              <a:rPr lang="en-US" sz="1800" spc="-5" dirty="0" smtClean="0">
                <a:latin typeface="Times New Roman"/>
                <a:cs typeface="Times New Roman"/>
              </a:rPr>
              <a:t>managing data in</a:t>
            </a:r>
            <a:r>
              <a:rPr lang="en-US" sz="1800" spc="95" dirty="0" smtClean="0">
                <a:latin typeface="Times New Roman"/>
                <a:cs typeface="Times New Roman"/>
              </a:rPr>
              <a:t> </a:t>
            </a:r>
            <a:r>
              <a:rPr lang="en-US" sz="1800" spc="-5" dirty="0" smtClean="0">
                <a:latin typeface="Times New Roman"/>
                <a:cs typeface="Times New Roman"/>
              </a:rPr>
              <a:t>databases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42918"/>
            <a:ext cx="3143272" cy="357190"/>
          </a:xfrm>
        </p:spPr>
        <p:txBody>
          <a:bodyPr/>
          <a:lstStyle/>
          <a:p>
            <a:r>
              <a:rPr lang="pt-BR" sz="2400" b="1" u="sng" dirty="0" smtClean="0">
                <a:uFill>
                  <a:solidFill>
                    <a:srgbClr val="000000"/>
                  </a:solidFill>
                </a:uFill>
                <a:latin typeface="Carlito"/>
                <a:cs typeface="Carlito"/>
              </a:rPr>
              <a:t>Data </a:t>
            </a:r>
            <a:r>
              <a:rPr lang="pt-BR" sz="2400" b="1" u="sng" spc="-5" dirty="0" smtClean="0">
                <a:uFill>
                  <a:solidFill>
                    <a:srgbClr val="000000"/>
                  </a:solidFill>
                </a:uFill>
                <a:latin typeface="Carlito"/>
                <a:cs typeface="Carlito"/>
              </a:rPr>
              <a:t>Flow Diagram :</a:t>
            </a:r>
            <a:r>
              <a:rPr lang="pt-BR" sz="1800" b="1" u="sng" spc="-5" dirty="0" smtClean="0">
                <a:uFill>
                  <a:solidFill>
                    <a:srgbClr val="000000"/>
                  </a:solidFill>
                </a:uFill>
                <a:latin typeface="Carlito"/>
                <a:cs typeface="Carlito"/>
              </a:rPr>
              <a:t/>
            </a:r>
            <a:br>
              <a:rPr lang="pt-BR" sz="1800" b="1" u="sng" spc="-5" dirty="0" smtClean="0">
                <a:uFill>
                  <a:solidFill>
                    <a:srgbClr val="000000"/>
                  </a:solidFill>
                </a:uFill>
                <a:latin typeface="Carlito"/>
                <a:cs typeface="Carlito"/>
              </a:rPr>
            </a:br>
            <a:r>
              <a:rPr lang="pt-BR" sz="1800" b="1" spc="-5" dirty="0" smtClean="0">
                <a:latin typeface="Carlito"/>
                <a:cs typeface="Carlito"/>
              </a:rPr>
              <a:t> </a:t>
            </a:r>
            <a:r>
              <a:rPr lang="pt-BR" dirty="0" smtClean="0">
                <a:latin typeface="Carlito"/>
                <a:cs typeface="Carlito"/>
              </a:rPr>
              <a:t/>
            </a:r>
            <a:br>
              <a:rPr lang="pt-BR" dirty="0" smtClean="0">
                <a:latin typeface="Carlito"/>
                <a:cs typeface="Carlito"/>
              </a:rPr>
            </a:br>
            <a:endParaRPr lang="en-US" dirty="0"/>
          </a:p>
        </p:txBody>
      </p:sp>
      <p:sp>
        <p:nvSpPr>
          <p:cNvPr id="5" name="object 6"/>
          <p:cNvSpPr/>
          <p:nvPr/>
        </p:nvSpPr>
        <p:spPr>
          <a:xfrm>
            <a:off x="1071538" y="714356"/>
            <a:ext cx="7572428" cy="4143404"/>
          </a:xfrm>
          <a:prstGeom prst="rect">
            <a:avLst/>
          </a:prstGeom>
          <a:blipFill>
            <a:blip r:embed="rId2" cstate="print"/>
            <a:stretch>
              <a:fillRect/>
            </a:stretch>
          </a:blipFill>
        </p:spPr>
        <p:txBody>
          <a:bodyPr wrap="square" lIns="0" tIns="0" rIns="0" bIns="0" rtlCol="0"/>
          <a:lstStyle/>
          <a:p>
            <a:endParaRPr/>
          </a:p>
        </p:txBody>
      </p:sp>
      <p:sp>
        <p:nvSpPr>
          <p:cNvPr id="6" name="object 3"/>
          <p:cNvSpPr txBox="1"/>
          <p:nvPr/>
        </p:nvSpPr>
        <p:spPr>
          <a:xfrm>
            <a:off x="3929058" y="5072074"/>
            <a:ext cx="2214578" cy="228268"/>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383838"/>
                </a:solidFill>
                <a:latin typeface="Carlito"/>
                <a:cs typeface="Carlito"/>
              </a:rPr>
              <a:t>Figure </a:t>
            </a:r>
            <a:r>
              <a:rPr sz="1400" b="1" spc="-5" dirty="0">
                <a:solidFill>
                  <a:srgbClr val="383838"/>
                </a:solidFill>
                <a:latin typeface="Carlito"/>
                <a:cs typeface="Carlito"/>
              </a:rPr>
              <a:t>1:</a:t>
            </a:r>
            <a:r>
              <a:rPr sz="1400" b="1" spc="-80" dirty="0">
                <a:solidFill>
                  <a:srgbClr val="383838"/>
                </a:solidFill>
                <a:latin typeface="Carlito"/>
                <a:cs typeface="Carlito"/>
              </a:rPr>
              <a:t> </a:t>
            </a:r>
            <a:r>
              <a:rPr sz="1400" b="1" spc="-5" dirty="0">
                <a:solidFill>
                  <a:srgbClr val="383838"/>
                </a:solidFill>
                <a:latin typeface="Carlito"/>
                <a:cs typeface="Carlito"/>
              </a:rPr>
              <a:t>DFD-Level</a:t>
            </a:r>
            <a:endParaRPr sz="1400" b="1">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p:cNvSpPr/>
          <p:nvPr/>
        </p:nvSpPr>
        <p:spPr>
          <a:xfrm>
            <a:off x="1000101" y="857232"/>
            <a:ext cx="7572428" cy="4000528"/>
          </a:xfrm>
          <a:prstGeom prst="rect">
            <a:avLst/>
          </a:prstGeom>
          <a:blipFill>
            <a:blip r:embed="rId2" cstate="print"/>
            <a:stretch>
              <a:fillRect/>
            </a:stretch>
          </a:blipFill>
        </p:spPr>
        <p:txBody>
          <a:bodyPr wrap="square" lIns="0" tIns="0" rIns="0" bIns="0" rtlCol="0"/>
          <a:lstStyle/>
          <a:p>
            <a:endParaRPr/>
          </a:p>
        </p:txBody>
      </p:sp>
      <p:sp>
        <p:nvSpPr>
          <p:cNvPr id="8" name="Title 7"/>
          <p:cNvSpPr>
            <a:spLocks noGrp="1"/>
          </p:cNvSpPr>
          <p:nvPr>
            <p:ph type="title"/>
          </p:nvPr>
        </p:nvSpPr>
        <p:spPr>
          <a:xfrm>
            <a:off x="0" y="571480"/>
            <a:ext cx="3428992" cy="368280"/>
          </a:xfrm>
        </p:spPr>
        <p:txBody>
          <a:bodyPr/>
          <a:lstStyle/>
          <a:p>
            <a:pPr marL="241300" indent="-229235">
              <a:lnSpc>
                <a:spcPct val="100000"/>
              </a:lnSpc>
              <a:spcBef>
                <a:spcPts val="90"/>
              </a:spcBef>
              <a:tabLst>
                <a:tab pos="241300" algn="l"/>
                <a:tab pos="241935" algn="l"/>
              </a:tabLst>
            </a:pPr>
            <a:r>
              <a:rPr lang="en-US" sz="2400" b="1" u="sng" spc="-5" dirty="0" smtClean="0">
                <a:latin typeface="Carlito"/>
                <a:cs typeface="Carlito"/>
              </a:rPr>
              <a:t>ER</a:t>
            </a:r>
            <a:r>
              <a:rPr lang="en-US" sz="2400" b="1" u="sng" spc="-95" dirty="0" smtClean="0">
                <a:latin typeface="Carlito"/>
                <a:cs typeface="Carlito"/>
              </a:rPr>
              <a:t> </a:t>
            </a:r>
            <a:r>
              <a:rPr lang="en-US" sz="2400" b="1" u="sng" dirty="0" smtClean="0">
                <a:latin typeface="Carlito"/>
                <a:cs typeface="Carlito"/>
              </a:rPr>
              <a:t>Diagram:</a:t>
            </a:r>
            <a:r>
              <a:rPr lang="en-US" dirty="0" smtClean="0">
                <a:latin typeface="Carlito"/>
                <a:cs typeface="Carlito"/>
              </a:rPr>
              <a:t/>
            </a:r>
            <a:br>
              <a:rPr lang="en-US" dirty="0" smtClean="0">
                <a:latin typeface="Carlito"/>
                <a:cs typeface="Carlito"/>
              </a:rPr>
            </a:br>
            <a:endParaRPr lang="en-US" dirty="0"/>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355</Words>
  <Application>Microsoft Office PowerPoint</Application>
  <PresentationFormat>On-screen Show (4:3)</PresentationFormat>
  <Paragraphs>74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Diseño predeterminado</vt:lpstr>
      <vt:lpstr>Online food order system</vt:lpstr>
      <vt:lpstr> ONLINE FOOD ORDER SYSTEM</vt:lpstr>
      <vt:lpstr>Contents</vt:lpstr>
      <vt:lpstr>Introduction </vt:lpstr>
      <vt:lpstr>Project Objective  To provide online ordering facilities Support services in an integrated fashion so as to provide a simple and hassle free ordering platform.  The system interacts to the users (customer, admin) by means of some front-end form. To  enter the system a login form will appear where email and Password for both Admins and  for the Customers will have to be entered to log into the system and then this will check  the Type of that user. According to type the System is loaded.  After signup, customers enters into their profile. Customer can check the Vegetable &amp;  Fruit menu and order it.  After signup, admin can enter into its profile. Admin can view the Vegetable and Fruits, Order List and Store List. Admin can also update/modify/add the details of Vegetable and  Store.  New users must have to register before login.  Every stage data is stored in the database. This is why the system is very easy to use and  every user can accept the system by thinking its utility in present and by applying the idea  of Prototyping Model the system can be developed with more features in future. </vt:lpstr>
      <vt:lpstr>Project Specification</vt:lpstr>
      <vt:lpstr> Brief overview of the Technology</vt:lpstr>
      <vt:lpstr>Data Flow Diagram :   </vt:lpstr>
      <vt:lpstr>ER Diagram: </vt:lpstr>
      <vt:lpstr>Slide 10</vt:lpstr>
      <vt:lpstr>Slide 11</vt:lpstr>
      <vt:lpstr>Slide 12</vt:lpstr>
      <vt:lpstr>Slide 13</vt:lpstr>
      <vt:lpstr>Slide 14</vt:lpstr>
      <vt:lpstr>Future scope and further enhancement of the Project:</vt:lpstr>
      <vt:lpstr>Slide 16</vt:lpstr>
      <vt:lpstr>Thank You…..</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ABHIJIT</cp:lastModifiedBy>
  <cp:revision>54</cp:revision>
  <dcterms:created xsi:type="dcterms:W3CDTF">2009-10-07T17:55:06Z</dcterms:created>
  <dcterms:modified xsi:type="dcterms:W3CDTF">2022-06-10T13:24:57Z</dcterms:modified>
</cp:coreProperties>
</file>