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9" r:id="rId4"/>
    <p:sldId id="261" r:id="rId5"/>
    <p:sldId id="263" r:id="rId6"/>
    <p:sldId id="264" r:id="rId7"/>
    <p:sldId id="265" r:id="rId8"/>
    <p:sldId id="275" r:id="rId9"/>
    <p:sldId id="266" r:id="rId10"/>
    <p:sldId id="267" r:id="rId11"/>
    <p:sldId id="270" r:id="rId12"/>
    <p:sldId id="268" r:id="rId13"/>
    <p:sldId id="276" r:id="rId14"/>
    <p:sldId id="277" r:id="rId15"/>
    <p:sldId id="258" r:id="rId16"/>
    <p:sldId id="278" r:id="rId17"/>
    <p:sldId id="284" r:id="rId18"/>
    <p:sldId id="285" r:id="rId19"/>
    <p:sldId id="286" r:id="rId20"/>
    <p:sldId id="279" r:id="rId21"/>
    <p:sldId id="280" r:id="rId22"/>
    <p:sldId id="281" r:id="rId23"/>
    <p:sldId id="282" r:id="rId24"/>
    <p:sldId id="283" r:id="rId25"/>
    <p:sldId id="274" r:id="rId26"/>
    <p:sldId id="269" r:id="rId27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an Debnath" initials="AD" lastIdx="1" clrIdx="0">
    <p:extLst>
      <p:ext uri="{19B8F6BF-5375-455C-9EA6-DF929625EA0E}">
        <p15:presenceInfo xmlns:p15="http://schemas.microsoft.com/office/powerpoint/2012/main" userId="007550511bf0a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 snapToGrid="0">
      <p:cViewPr varScale="1">
        <p:scale>
          <a:sx n="69" d="100"/>
          <a:sy n="69" d="100"/>
        </p:scale>
        <p:origin x="1410" y="66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2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5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7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0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0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34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0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5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7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8131-316B-4824-8DD0-D6E8BA48E9D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C929-4C2A-40C0-BDD5-7D98F4A57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0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6677" y="263401"/>
            <a:ext cx="7527059" cy="14954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en-US" altLang="en-US" sz="2400" b="1" dirty="0" smtClean="0">
                <a:solidFill>
                  <a:srgbClr val="0070C0"/>
                </a:solidFill>
                <a:latin typeface="+mn-lt"/>
              </a:rPr>
            </a:br>
            <a:r>
              <a:rPr lang="en-US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PRESETATION </a:t>
            </a:r>
            <a:br>
              <a:rPr lang="en-US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FILTER DESIGN IN MATLAB</a:t>
            </a:r>
            <a:r>
              <a:rPr lang="en-US" altLang="en-US" sz="2400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en-US" altLang="en-US" sz="2400" b="1" dirty="0" smtClean="0">
                <a:solidFill>
                  <a:srgbClr val="0070C0"/>
                </a:solidFill>
                <a:latin typeface="+mn-lt"/>
              </a:rPr>
            </a:br>
            <a:endParaRPr lang="en-US" altLang="en-US" sz="2400" b="1" u="sng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4475" y="2028826"/>
            <a:ext cx="7689514" cy="48291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Presented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By:-</a:t>
            </a:r>
            <a:endParaRPr lang="en-US" alt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err="1" smtClean="0">
                <a:latin typeface="Times New Roman" pitchFamily="18" charset="0"/>
                <a:cs typeface="Times New Roman" pitchFamily="18" charset="0"/>
              </a:rPr>
              <a:t>Akshit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b="1" dirty="0" err="1" smtClean="0">
                <a:latin typeface="Times New Roman" pitchFamily="18" charset="0"/>
                <a:cs typeface="Times New Roman" pitchFamily="18" charset="0"/>
              </a:rPr>
              <a:t>Mridul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1504439)</a:t>
            </a:r>
            <a:endParaRPr lang="en-US" alt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Ayan Debnath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1504472)</a:t>
            </a:r>
            <a:endParaRPr lang="en-US" alt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err="1" smtClean="0">
                <a:latin typeface="Times New Roman" pitchFamily="18" charset="0"/>
                <a:cs typeface="Times New Roman" pitchFamily="18" charset="0"/>
              </a:rPr>
              <a:t>Santrupta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 Mishra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1504421)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err="1" smtClean="0">
                <a:latin typeface="Times New Roman" pitchFamily="18" charset="0"/>
                <a:cs typeface="Times New Roman" pitchFamily="18" charset="0"/>
              </a:rPr>
              <a:t>Shubham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b="1" dirty="0" err="1" smtClean="0">
                <a:latin typeface="Times New Roman" pitchFamily="18" charset="0"/>
                <a:cs typeface="Times New Roman" pitchFamily="18" charset="0"/>
              </a:rPr>
              <a:t>Saurav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 (1504429)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Under the Supervision of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altLang="en-US" sz="1800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1800" b="1" dirty="0" err="1" smtClean="0">
                <a:latin typeface="Times New Roman" pitchFamily="18" charset="0"/>
                <a:cs typeface="Times New Roman" pitchFamily="18" charset="0"/>
              </a:rPr>
              <a:t>ananda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 Kumar</a:t>
            </a:r>
            <a:endParaRPr lang="en-US" alt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School of Electronics 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Engineering,</a:t>
            </a:r>
            <a:endParaRPr lang="en-US" alt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Kalinga Institute of Industrial Technology (KIIT)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Bhubaneswar-751024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7" name="AutoShape 7" descr="KIIT_logo"/>
          <p:cNvSpPr>
            <a:spLocks noChangeAspect="1" noChangeArrowheads="1"/>
          </p:cNvSpPr>
          <p:nvPr/>
        </p:nvSpPr>
        <p:spPr bwMode="auto">
          <a:xfrm>
            <a:off x="1269428" y="46038"/>
            <a:ext cx="2765111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9" name="AutoShape 9" descr="KIIT_logo"/>
          <p:cNvSpPr>
            <a:spLocks noChangeAspect="1" noChangeArrowheads="1"/>
          </p:cNvSpPr>
          <p:nvPr/>
        </p:nvSpPr>
        <p:spPr bwMode="auto">
          <a:xfrm>
            <a:off x="3190240" y="2028825"/>
            <a:ext cx="2765111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5610" name="il_fi" descr="kiit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357" y="4929627"/>
            <a:ext cx="607700" cy="6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1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 Pass Filter: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759" y="1576137"/>
            <a:ext cx="7888070" cy="4776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 band-pass filter is a device that passes frequencies within a certain range and rejects (attenuates) frequencies outside that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170fig1"/>
          <p:cNvPicPr/>
          <p:nvPr/>
        </p:nvPicPr>
        <p:blipFill>
          <a:blip r:embed="rId2"/>
          <a:stretch>
            <a:fillRect/>
          </a:stretch>
        </p:blipFill>
        <p:spPr>
          <a:xfrm>
            <a:off x="3253732" y="3177456"/>
            <a:ext cx="2857520" cy="285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4521" y="5849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567675" y="6168008"/>
            <a:ext cx="222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Fig: A Band Pass Filter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1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Low Pass Filters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High Pass Filters: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759" y="1825625"/>
            <a:ext cx="7888070" cy="50323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Low Pass Filter is a circuit that can be designed to modify, reshape or reject all unwanted high frequencies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signal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accept or pass only those signals wanted by the circuits designer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High Pass Filter is a circuit that can be designed to change or reject all unwanted low frequencies of a signal and accept or pass only those high freq. signals wanted by the circuits designer.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s://www.electronics-tutorials.ws/wp-content/uploads/2013/08/fil5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3781" y="4762916"/>
            <a:ext cx="2530456" cy="187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www.electronics-tutorials.ws/wp-content/uploads/2013/08/fil91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0538" y="4546348"/>
            <a:ext cx="3017442" cy="209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55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Band Stop Filter: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Band Stop filter(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band reject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filter)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blocks signals falling within a certain frequency band set up between two points while allowing both the lower and higher frequencies either side of this frequency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band.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Formed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combination of low pass and high pass filters with a parallel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connection.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deal band stop filte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7524" y="4001294"/>
            <a:ext cx="3390539" cy="256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82895" y="6488668"/>
            <a:ext cx="42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Fig: A Band Stop Filter Frequency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4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Significance of Order: 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Advantages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attenuation between the pass band and stop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Narrow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transition band. 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Flatter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pass band (less ripple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intensive</a:t>
            </a:r>
          </a:p>
          <a:p>
            <a:pPr marL="914400" lvl="1" indent="-457200">
              <a:buAutoNum type="arabicPeriod" startAt="2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resource cost (SW or HW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457200">
              <a:buAutoNum type="arabicPeriod" startAt="2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Longer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delay</a:t>
            </a:r>
          </a:p>
          <a:p>
            <a:pPr marL="914400" lvl="1" indent="-457200">
              <a:buAutoNum type="arabicPeriod" startAt="2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chance for instability in case of IIR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filters</a:t>
            </a:r>
          </a:p>
          <a:p>
            <a:pPr marL="914400" lvl="1" indent="-457200">
              <a:buAutoNum type="arabicPeriod" startAt="2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dynamic range requiring more costly data format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Power Spectral Density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The Power Spectral Density (PSD) of a signal shows us the spectral energy distribution per unit time over a large enough time period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This can be used to estimate the frequencies at which a signal is most powerful. In essence, one can identify the frequencies to filter out in case one wants to eliminate noise signals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948" y="3256767"/>
            <a:ext cx="5273675" cy="360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7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35" y="1762995"/>
            <a:ext cx="7888070" cy="4351338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1. To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study different filters and to design low pass, band pass, band stop </a:t>
            </a:r>
            <a:r>
              <a:rPr lang="en-US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high </a:t>
            </a:r>
            <a:r>
              <a:rPr lang="en-US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pass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filters</a:t>
            </a:r>
            <a:r>
              <a:rPr lang="en-US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.</a:t>
            </a:r>
            <a:endParaRPr lang="en-IN" sz="1400" dirty="0">
              <a:latin typeface="Calibri" panose="020F0502020204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 2. To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develop static FIR filters to filter noise from audio signal</a:t>
            </a:r>
            <a:r>
              <a:rPr lang="en-US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.</a:t>
            </a:r>
            <a:endParaRPr lang="en-IN" sz="1400" dirty="0">
              <a:latin typeface="Calibri" panose="020F0502020204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 3. To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equalize an audio signal channel taken at a particular sampling </a:t>
            </a:r>
            <a:r>
              <a:rPr lang="en-US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frequency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demonstrates the entire method using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FDAtool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.</a:t>
            </a:r>
            <a:endParaRPr lang="en-IN" sz="1400" dirty="0">
              <a:latin typeface="Calibri" panose="020F0502020204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lvl="0" indent="0"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Tools Used: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MATLAB:</a:t>
            </a:r>
          </a:p>
          <a:p>
            <a:pPr marL="457200" lvl="1" indent="0">
              <a:buNone/>
            </a:pPr>
            <a:r>
              <a:rPr lang="en-IN" b="1" dirty="0"/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MATLAB is a programming language developed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MathWorks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based on a matrix programming language which made linear algebra programming simple.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MATLAB is widely used in </a:t>
            </a:r>
            <a:r>
              <a:rPr lang="en-US" sz="2000" dirty="0" smtClean="0"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engineering </a:t>
            </a: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as it requires vast computations </a:t>
            </a:r>
            <a:r>
              <a:rPr lang="en-US" sz="2000" dirty="0" smtClean="0"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which </a:t>
            </a: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can be made easier using it</a:t>
            </a:r>
            <a:r>
              <a:rPr lang="en-US" sz="2000" dirty="0" smtClean="0"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Few applications are: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and Communications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Video Processing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628759" y="479570"/>
            <a:ext cx="8196586" cy="569739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8451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207818"/>
            <a:ext cx="8937770" cy="665018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FDA Tool</a:t>
            </a: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Filter Design and Analysis Tool 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FDATool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is a powerful graphical user interface(G.U.I) in the signal processing toolbox for designing and analyzing filters quickly. </a:t>
            </a:r>
            <a:endParaRPr lang="en-US" sz="20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FDATool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provides tools for analyzing filters, such as magnitude and phase response and pole-zero plots.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FDAtool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&gt;&gt;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fdatool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command window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application will open</a:t>
            </a:r>
            <a:r>
              <a:rPr lang="en-US" sz="2000" dirty="0"/>
              <a:t>. </a:t>
            </a:r>
            <a:endParaRPr lang="en-IN" sz="20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200" dirty="0">
              <a:latin typeface="Calibri" panose="020F0502020204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 has three main regions: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Current Filter Information region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The Filter Display region and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The Design panel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9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in.mathworks.com/help/examples/signal/win64/FDAToolExample_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2613" y="439709"/>
            <a:ext cx="7887205" cy="5933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69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Outline:</a:t>
            </a:r>
            <a:endParaRPr lang="en-IN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1.    Overview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2.    Introduction to Filters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3.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Digital Filters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4.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Preference over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analog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5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FIR and IIR Filters</a:t>
            </a:r>
          </a:p>
          <a:p>
            <a:pPr marL="457200" indent="-457200">
              <a:buAutoNum type="arabicPeriod" startAt="5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Filters based of cutoff range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Significance of Order</a:t>
            </a: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Power Spectral Density</a:t>
            </a: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Objective 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  Tools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Used 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11.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Static FIR Filter design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12.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Simulation Results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13.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marL="0" indent="0"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3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31" y="500062"/>
            <a:ext cx="788807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 of Designing an FIR Filter 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Take voice input using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audiorecorder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function.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Obtain array data from recorded signal and store in a variable x.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Declare noise signal y. This can be either sinusoidal with a fixed frequency, or 	other signals whose frequencies are not yet determined.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pwelch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plot and determine frequencies at which noise signals are most 		potent. Note the frequency range.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Mix signals x and y. Thus, we obtain the input, r, to the filter comprising of both 	voice input and noise signals.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Continued..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FDAtool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design the desired filter by entering the requisite parameters. The 	frequency pass parameter will be set at 4 kHz in case of human voice signal.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 order to filter out the noise, enter the frequencies observed in the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pwelch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plot 	in the stop frequency parameter of the filter. This will ensure that the noise gets 	filtered out.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sampling frequency is set at a value at least greater than two times the 	maximum human hearing frequency i.e. 40 kHz in accordance to the sampling 	theorem.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 designing the filter , import the coefficients to the workspace under the 		desired variable name, say, a.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Convolute the input signal r and the filter coefficients a. Observe the output using the sound function. You shall obtain a noise free signal.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Result: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PSD of Input voice signal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vsignalpsd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956" y="2379807"/>
            <a:ext cx="5273675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1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isesignalps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815" y="1790700"/>
            <a:ext cx="5343525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0815" y="1274617"/>
            <a:ext cx="239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PSD of Noise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9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53"/>
            <a:ext cx="9145588" cy="6691745"/>
          </a:xfrm>
        </p:spPr>
      </p:pic>
      <p:sp>
        <p:nvSpPr>
          <p:cNvPr id="7" name="TextBox 6"/>
          <p:cNvSpPr txBox="1"/>
          <p:nvPr/>
        </p:nvSpPr>
        <p:spPr>
          <a:xfrm>
            <a:off x="1648691" y="0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51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Future Scope: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Extension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of realised objectives to obtain adaptive filters using algorithms such as least mean squares (LMS) and recursive least squares (RLS) in order to filter out noise with changing frequency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Realisation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of channel equaliser using adaptive filters both digitally as well as physically using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LABView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Code Compare Studio (CCS-5) and DSK6713.</a:t>
            </a:r>
          </a:p>
        </p:txBody>
      </p:sp>
    </p:spTree>
    <p:extLst>
      <p:ext uri="{BB962C8B-B14F-4D97-AF65-F5344CB8AC3E}">
        <p14:creationId xmlns:p14="http://schemas.microsoft.com/office/powerpoint/2010/main" val="18314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620411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2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Overview: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759" y="1825625"/>
            <a:ext cx="7888070" cy="464736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marL="457200" lvl="1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ny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transfer of signs, signals, writing, images, sounds, data, or intelligence of any nature transmitted in whole or in part by 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medium of propagation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Threats In Communication</a:t>
            </a:r>
          </a:p>
          <a:p>
            <a:pPr marL="914400" lvl="1" indent="-457200"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Presence of noise in Channel</a:t>
            </a:r>
          </a:p>
          <a:p>
            <a:pPr marL="914400" lvl="1" indent="-457200"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Inter-Symbol Interference</a:t>
            </a:r>
          </a:p>
          <a:p>
            <a:pPr marL="914400" lvl="1" indent="-457200"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Multipath Propagation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Channel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equalization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deals with eliminating these parameters. In this minor project, we shall deal with the first aspect i.e. removal of noise from an input signal.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Filters: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filter is a device or process that removes some unwanted components or features from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signal i.e.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some frequencies or frequency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bands.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Filters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are widely used in electronics and telecommunication, in radio, t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elevision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, audio recording, radar, control systems, music synthesis, image processing, and computer graphics.</a:t>
            </a:r>
          </a:p>
        </p:txBody>
      </p:sp>
    </p:spTree>
    <p:extLst>
      <p:ext uri="{BB962C8B-B14F-4D97-AF65-F5344CB8AC3E}">
        <p14:creationId xmlns:p14="http://schemas.microsoft.com/office/powerpoint/2010/main" val="7118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Digital Filters: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digital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filter is a system that performs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operations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 a sampled, discrete-time signal to reduce or enhance certain aspects of that signal.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is in contrast to the other major type of electronic filter, the analog filter, which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 electronic circuit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operating.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sp.system"/>
          <p:cNvPicPr/>
          <p:nvPr/>
        </p:nvPicPr>
        <p:blipFill>
          <a:blip r:embed="rId2"/>
          <a:stretch>
            <a:fillRect/>
          </a:stretch>
        </p:blipFill>
        <p:spPr>
          <a:xfrm>
            <a:off x="2081768" y="3858398"/>
            <a:ext cx="4908371" cy="2579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2028" y="6438378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Fig: A Digital Filter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8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Preference over Analog: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759" y="1690688"/>
            <a:ext cx="7888070" cy="4938712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They have linear phase response.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Thermal and environmental variation cannot affect the performance.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They are called adaptive filters because the frequency response can be adjusted automatically with implementation of  a programmable processor.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It is possible to filter several input sequences without any hardware replication.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All data can be stored.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They have repeatable performance unit to unit.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Due to them operating at low frequencies, they are used where the use of analog system is impractical.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 Filters :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FIR is a filter whose impulse response is of finite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period.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impulse response of an Nth order discrete time FIR filter takes precisely N+1 samples before it then settles to zero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FIR filters are most popular kind of filters executed in software and these filters can be continuous time, analog or digital and discrete time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88" y="3987582"/>
            <a:ext cx="52736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3093" y="5825556"/>
            <a:ext cx="24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A </a:t>
            </a:r>
            <a:r>
              <a:rPr lang="en-US" dirty="0"/>
              <a:t>basic FIR filter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6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IIR Filters :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IIR filters are digital filters with infinite impulse response. Unlike FIR filters, the output is fed back to the input and are therefore known as recursive digital filters.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93" y="3440113"/>
            <a:ext cx="537686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5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Choice of FIR over IIR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of feedback present in IIR, they are somewhat difficult to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control.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FIR filter consume low power and IIR filter need more power due to more coefficients in the design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IIR filters require more adders 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multipliers.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FIR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filter have linear phase characteristics whereas IIR are non linear. 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1001</Words>
  <Application>Microsoft Office PowerPoint</Application>
  <PresentationFormat>Custom</PresentationFormat>
  <Paragraphs>137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SimSun</vt:lpstr>
      <vt:lpstr>Arial</vt:lpstr>
      <vt:lpstr>Calibri</vt:lpstr>
      <vt:lpstr>Calibri Light</vt:lpstr>
      <vt:lpstr>Times New Roman</vt:lpstr>
      <vt:lpstr>Office Theme</vt:lpstr>
      <vt:lpstr>  MINOR PROJECT PRESETATION  on DIGITAL FILTER DESIGN IN MATLAB </vt:lpstr>
      <vt:lpstr>Outline:</vt:lpstr>
      <vt:lpstr>Overview:</vt:lpstr>
      <vt:lpstr>Introduction to Filters:</vt:lpstr>
      <vt:lpstr>Digital Filters:</vt:lpstr>
      <vt:lpstr>Preference over Analog:</vt:lpstr>
      <vt:lpstr>FIR Filters :</vt:lpstr>
      <vt:lpstr>IIR Filters :</vt:lpstr>
      <vt:lpstr>Choice of FIR over IIR</vt:lpstr>
      <vt:lpstr>Band Pass Filter:</vt:lpstr>
      <vt:lpstr>Low Pass Filters and High Pass Filters:</vt:lpstr>
      <vt:lpstr>Band Stop Filter:</vt:lpstr>
      <vt:lpstr>Significance of Order: </vt:lpstr>
      <vt:lpstr>Power Spectral Density :</vt:lpstr>
      <vt:lpstr>Objective:</vt:lpstr>
      <vt:lpstr>Tools Used:</vt:lpstr>
      <vt:lpstr>PowerPoint Presentation</vt:lpstr>
      <vt:lpstr>PowerPoint Presentation</vt:lpstr>
      <vt:lpstr>PowerPoint Presentation</vt:lpstr>
      <vt:lpstr>Process of Designing an FIR Filter </vt:lpstr>
      <vt:lpstr>Continued..</vt:lpstr>
      <vt:lpstr>Simulation Result:</vt:lpstr>
      <vt:lpstr>PowerPoint Presentation</vt:lpstr>
      <vt:lpstr>PowerPoint Presentation</vt:lpstr>
      <vt:lpstr>Future Scope: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Presentation   on Channel Equiliser using Bandpass Filter in MATLAB</dc:title>
  <dc:creator>Ayan Debnath</dc:creator>
  <cp:lastModifiedBy>Ayan Debnath</cp:lastModifiedBy>
  <cp:revision>35</cp:revision>
  <dcterms:created xsi:type="dcterms:W3CDTF">2018-03-11T19:01:39Z</dcterms:created>
  <dcterms:modified xsi:type="dcterms:W3CDTF">2018-04-10T03:08:15Z</dcterms:modified>
</cp:coreProperties>
</file>