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6" r:id="rId2"/>
    <p:sldId id="292" r:id="rId3"/>
    <p:sldId id="290" r:id="rId4"/>
    <p:sldId id="29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267BF-4308-4629-AB2A-903724A18FFF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1BAFD-6A85-420F-83EF-311CA3477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7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086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67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1BAFD-6A85-420F-83EF-311CA3477B0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36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3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43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93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894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3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9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9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DEF69D-9B82-4247-9B30-38D16F09B53A}" type="datetimeFigureOut">
              <a:rPr lang="en-GB" smtClean="0"/>
              <a:t>22/10/2021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D4FC4B-D3AD-4DE0-B9FF-D004B974B0AE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70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47A1-0081-4042-ABD0-4B4691BB9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SciBERT and </a:t>
            </a:r>
            <a:r>
              <a:rPr lang="en-GB"/>
              <a:t>Tensorflow 10/22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F5BE-1245-4E6F-93E8-913C5B69D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AYAN DEEP HAZRA</a:t>
            </a:r>
          </a:p>
        </p:txBody>
      </p:sp>
    </p:spTree>
    <p:extLst>
      <p:ext uri="{BB962C8B-B14F-4D97-AF65-F5344CB8AC3E}">
        <p14:creationId xmlns:p14="http://schemas.microsoft.com/office/powerpoint/2010/main" val="37507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4000 sentence dataset (9.24)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7259" y="2270450"/>
          <a:ext cx="9918441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5145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90.9%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99.47%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8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Overall Accuracy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99.47%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0.909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0.635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7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Misclassifications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274012"/>
              </p:ext>
            </p:extLst>
          </p:nvPr>
        </p:nvGraphicFramePr>
        <p:xfrm>
          <a:off x="1167259" y="2270450"/>
          <a:ext cx="9918441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5902851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</a:tblGrid>
              <a:tr h="35145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Broad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Number of Sentences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 Moduli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Thermal Conductivity/Coefficients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Crystallization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Pressure/Strain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18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Magnetization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3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Hardness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163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1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Minerals/Chemicals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341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072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231B-EF0A-4429-ACAB-0964F706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10000 sentence dataset (crystal)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FBB714-CF8B-4C91-95CE-C1D42439B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072308"/>
              </p:ext>
            </p:extLst>
          </p:nvPr>
        </p:nvGraphicFramePr>
        <p:xfrm>
          <a:off x="1167259" y="2270450"/>
          <a:ext cx="9918441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590">
                  <a:extLst>
                    <a:ext uri="{9D8B030D-6E8A-4147-A177-3AD203B41FA5}">
                      <a16:colId xmlns:a16="http://schemas.microsoft.com/office/drawing/2014/main" val="1249333949"/>
                    </a:ext>
                  </a:extLst>
                </a:gridCol>
                <a:gridCol w="2962775">
                  <a:extLst>
                    <a:ext uri="{9D8B030D-6E8A-4147-A177-3AD203B41FA5}">
                      <a16:colId xmlns:a16="http://schemas.microsoft.com/office/drawing/2014/main" val="1984219431"/>
                    </a:ext>
                  </a:extLst>
                </a:gridCol>
                <a:gridCol w="2940076">
                  <a:extLst>
                    <a:ext uri="{9D8B030D-6E8A-4147-A177-3AD203B41FA5}">
                      <a16:colId xmlns:a16="http://schemas.microsoft.com/office/drawing/2014/main" val="2489454583"/>
                    </a:ext>
                  </a:extLst>
                </a:gridCol>
              </a:tblGrid>
              <a:tr h="351452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Bulk 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30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62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77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Incorrect Classifications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83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70.83%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99.97%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484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Overall Accuracy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99.72%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40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0.809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401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0.70833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700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 score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0.75532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02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874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</TotalTime>
  <Words>112</Words>
  <Application>Microsoft Office PowerPoint</Application>
  <PresentationFormat>Widescreen</PresentationFormat>
  <Paragraphs>68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SciBERT and Tensorflow 10/22</vt:lpstr>
      <vt:lpstr>Using 4000 sentence dataset (9.24)</vt:lpstr>
      <vt:lpstr>Misclassifications</vt:lpstr>
      <vt:lpstr>Using 10000 sentence dataset (crystal)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Ayandeep Hazra</dc:creator>
  <cp:lastModifiedBy>Ayandeep Hazra</cp:lastModifiedBy>
  <cp:revision>105</cp:revision>
  <dcterms:created xsi:type="dcterms:W3CDTF">2021-07-07T04:21:14Z</dcterms:created>
  <dcterms:modified xsi:type="dcterms:W3CDTF">2021-10-22T07:01:22Z</dcterms:modified>
</cp:coreProperties>
</file>