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93" r:id="rId3"/>
    <p:sldId id="29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267BF-4308-4629-AB2A-903724A18FFF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1BAFD-6A85-420F-83EF-311CA3477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7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BAFD-6A85-420F-83EF-311CA3477B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60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BAFD-6A85-420F-83EF-311CA3477B0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6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1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43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93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9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3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26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DEF69D-9B82-4247-9B30-38D16F09B53A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8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DEF69D-9B82-4247-9B30-38D16F09B53A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0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47A1-0081-4042-ABD0-4B4691BB9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SciBERT and Tensorflow 10/29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4F5BE-1245-4E6F-93E8-913C5B69D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AYAN DEEP HAZRA</a:t>
            </a:r>
          </a:p>
        </p:txBody>
      </p:sp>
    </p:spTree>
    <p:extLst>
      <p:ext uri="{BB962C8B-B14F-4D97-AF65-F5344CB8AC3E}">
        <p14:creationId xmlns:p14="http://schemas.microsoft.com/office/powerpoint/2010/main" val="375074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1B-EF0A-4429-ACAB-0964F70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10000 sentence dataset (crystal) dropout 0.1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BB714-CF8B-4C91-95CE-C1D42439B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57018"/>
              </p:ext>
            </p:extLst>
          </p:nvPr>
        </p:nvGraphicFramePr>
        <p:xfrm>
          <a:off x="1167259" y="2270450"/>
          <a:ext cx="9918441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590">
                  <a:extLst>
                    <a:ext uri="{9D8B030D-6E8A-4147-A177-3AD203B41FA5}">
                      <a16:colId xmlns:a16="http://schemas.microsoft.com/office/drawing/2014/main" val="1249333949"/>
                    </a:ext>
                  </a:extLst>
                </a:gridCol>
                <a:gridCol w="2962775">
                  <a:extLst>
                    <a:ext uri="{9D8B030D-6E8A-4147-A177-3AD203B41FA5}">
                      <a16:colId xmlns:a16="http://schemas.microsoft.com/office/drawing/2014/main" val="1984219431"/>
                    </a:ext>
                  </a:extLst>
                </a:gridCol>
                <a:gridCol w="2940076">
                  <a:extLst>
                    <a:ext uri="{9D8B030D-6E8A-4147-A177-3AD203B41FA5}">
                      <a16:colId xmlns:a16="http://schemas.microsoft.com/office/drawing/2014/main" val="2489454583"/>
                    </a:ext>
                  </a:extLst>
                </a:gridCol>
              </a:tblGrid>
              <a:tr h="32781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Bulk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04668"/>
                  </a:ext>
                </a:extLst>
              </a:tr>
              <a:tr h="3402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103 (</a:t>
                      </a:r>
                      <a:r>
                        <a:rPr lang="en-GB" dirty="0" err="1"/>
                        <a:t>tp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9827 (</a:t>
                      </a:r>
                      <a:r>
                        <a:rPr lang="en-GB" dirty="0" err="1"/>
                        <a:t>tn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7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29(</a:t>
                      </a:r>
                      <a:r>
                        <a:rPr lang="en-GB" dirty="0" err="1"/>
                        <a:t>fn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105 (</a:t>
                      </a:r>
                      <a:r>
                        <a:rPr lang="en-GB" dirty="0" err="1"/>
                        <a:t>fp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0.7803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0.4928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 score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0.604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11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1B-EF0A-4429-ACAB-0964F70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10000 sentence dataset (crystal) dropout 0.05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BB714-CF8B-4C91-95CE-C1D42439B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880151"/>
              </p:ext>
            </p:extLst>
          </p:nvPr>
        </p:nvGraphicFramePr>
        <p:xfrm>
          <a:off x="1167259" y="2270450"/>
          <a:ext cx="9918441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590">
                  <a:extLst>
                    <a:ext uri="{9D8B030D-6E8A-4147-A177-3AD203B41FA5}">
                      <a16:colId xmlns:a16="http://schemas.microsoft.com/office/drawing/2014/main" val="1249333949"/>
                    </a:ext>
                  </a:extLst>
                </a:gridCol>
                <a:gridCol w="2962775">
                  <a:extLst>
                    <a:ext uri="{9D8B030D-6E8A-4147-A177-3AD203B41FA5}">
                      <a16:colId xmlns:a16="http://schemas.microsoft.com/office/drawing/2014/main" val="1984219431"/>
                    </a:ext>
                  </a:extLst>
                </a:gridCol>
                <a:gridCol w="2940076">
                  <a:extLst>
                    <a:ext uri="{9D8B030D-6E8A-4147-A177-3AD203B41FA5}">
                      <a16:colId xmlns:a16="http://schemas.microsoft.com/office/drawing/2014/main" val="2489454583"/>
                    </a:ext>
                  </a:extLst>
                </a:gridCol>
              </a:tblGrid>
              <a:tr h="32781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Bulk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04668"/>
                  </a:ext>
                </a:extLst>
              </a:tr>
              <a:tr h="3402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102 (</a:t>
                      </a:r>
                      <a:r>
                        <a:rPr lang="en-GB" dirty="0" err="1"/>
                        <a:t>tp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9838 (</a:t>
                      </a:r>
                      <a:r>
                        <a:rPr lang="en-GB" dirty="0" err="1"/>
                        <a:t>tn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7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 (</a:t>
                      </a:r>
                      <a:r>
                        <a:rPr lang="en-GB" dirty="0" err="1"/>
                        <a:t>fn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95 (</a:t>
                      </a:r>
                      <a:r>
                        <a:rPr lang="en-GB" dirty="0" err="1"/>
                        <a:t>fp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0.77272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/>
                        <a:t>0.5204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 score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0.6049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8743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816</TotalTime>
  <Words>93</Words>
  <Application>Microsoft Office PowerPoint</Application>
  <PresentationFormat>Widescreen</PresentationFormat>
  <Paragraphs>40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SciBERT and Tensorflow 10/29</vt:lpstr>
      <vt:lpstr>Using 10000 sentence dataset (crystal) dropout 0.1</vt:lpstr>
      <vt:lpstr>Using 10000 sentence dataset (crystal) dropout 0.05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Ayandeep Hazra</dc:creator>
  <cp:lastModifiedBy>Ayandeep Hazra</cp:lastModifiedBy>
  <cp:revision>113</cp:revision>
  <dcterms:created xsi:type="dcterms:W3CDTF">2021-07-07T04:21:14Z</dcterms:created>
  <dcterms:modified xsi:type="dcterms:W3CDTF">2021-10-29T14:00:13Z</dcterms:modified>
</cp:coreProperties>
</file>