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92" r:id="rId3"/>
    <p:sldId id="291" r:id="rId4"/>
    <p:sldId id="29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267BF-4308-4629-AB2A-903724A18FFF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1BAFD-6A85-420F-83EF-311CA3477B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973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1BAFD-6A85-420F-83EF-311CA3477B0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881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1BAFD-6A85-420F-83EF-311CA3477B0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36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31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43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93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89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73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26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5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91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DEF69D-9B82-4247-9B30-38D16F09B53A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97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28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DEF69D-9B82-4247-9B30-38D16F09B53A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70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47A1-0081-4042-ABD0-4B4691BB9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SciBERT and </a:t>
            </a:r>
            <a:r>
              <a:rPr lang="en-GB"/>
              <a:t>Tensorflow 11/12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4F5BE-1245-4E6F-93E8-913C5B69D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AYAN DEEP HAZRA</a:t>
            </a:r>
          </a:p>
        </p:txBody>
      </p:sp>
    </p:spTree>
    <p:extLst>
      <p:ext uri="{BB962C8B-B14F-4D97-AF65-F5344CB8AC3E}">
        <p14:creationId xmlns:p14="http://schemas.microsoft.com/office/powerpoint/2010/main" val="375074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231B-EF0A-4429-ACAB-0964F706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SCIBERT (from last week)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FBB714-CF8B-4C91-95CE-C1D42439B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1648"/>
              </p:ext>
            </p:extLst>
          </p:nvPr>
        </p:nvGraphicFramePr>
        <p:xfrm>
          <a:off x="1167259" y="2270450"/>
          <a:ext cx="9918441" cy="270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590">
                  <a:extLst>
                    <a:ext uri="{9D8B030D-6E8A-4147-A177-3AD203B41FA5}">
                      <a16:colId xmlns:a16="http://schemas.microsoft.com/office/drawing/2014/main" val="1249333949"/>
                    </a:ext>
                  </a:extLst>
                </a:gridCol>
                <a:gridCol w="2962775">
                  <a:extLst>
                    <a:ext uri="{9D8B030D-6E8A-4147-A177-3AD203B41FA5}">
                      <a16:colId xmlns:a16="http://schemas.microsoft.com/office/drawing/2014/main" val="1984219431"/>
                    </a:ext>
                  </a:extLst>
                </a:gridCol>
                <a:gridCol w="2940076">
                  <a:extLst>
                    <a:ext uri="{9D8B030D-6E8A-4147-A177-3AD203B41FA5}">
                      <a16:colId xmlns:a16="http://schemas.microsoft.com/office/drawing/2014/main" val="2489454583"/>
                    </a:ext>
                  </a:extLst>
                </a:gridCol>
              </a:tblGrid>
              <a:tr h="32781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Bulk 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304668"/>
                  </a:ext>
                </a:extLst>
              </a:tr>
              <a:tr h="34025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22210"/>
                  </a:ext>
                </a:extLst>
              </a:tr>
              <a:tr h="38504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Correct 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 (</a:t>
                      </a:r>
                      <a:r>
                        <a:rPr lang="en-GB" dirty="0" err="1"/>
                        <a:t>tp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9890 (</a:t>
                      </a:r>
                      <a:r>
                        <a:rPr lang="en-GB" dirty="0" err="1"/>
                        <a:t>tn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771373"/>
                  </a:ext>
                </a:extLst>
              </a:tr>
              <a:tr h="48073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Incorrect 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31 (</a:t>
                      </a:r>
                      <a:r>
                        <a:rPr lang="en-GB" dirty="0" err="1"/>
                        <a:t>fn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84 (</a:t>
                      </a:r>
                      <a:r>
                        <a:rPr lang="en-GB" dirty="0" err="1"/>
                        <a:t>fp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3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0.7615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0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0.5409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7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 score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0.6325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2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9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231B-EF0A-4429-ACAB-0964F706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Bert-uncased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FBB714-CF8B-4C91-95CE-C1D42439B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099418"/>
              </p:ext>
            </p:extLst>
          </p:nvPr>
        </p:nvGraphicFramePr>
        <p:xfrm>
          <a:off x="1167259" y="2270450"/>
          <a:ext cx="9918441" cy="270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590">
                  <a:extLst>
                    <a:ext uri="{9D8B030D-6E8A-4147-A177-3AD203B41FA5}">
                      <a16:colId xmlns:a16="http://schemas.microsoft.com/office/drawing/2014/main" val="1249333949"/>
                    </a:ext>
                  </a:extLst>
                </a:gridCol>
                <a:gridCol w="2962775">
                  <a:extLst>
                    <a:ext uri="{9D8B030D-6E8A-4147-A177-3AD203B41FA5}">
                      <a16:colId xmlns:a16="http://schemas.microsoft.com/office/drawing/2014/main" val="1984219431"/>
                    </a:ext>
                  </a:extLst>
                </a:gridCol>
                <a:gridCol w="2940076">
                  <a:extLst>
                    <a:ext uri="{9D8B030D-6E8A-4147-A177-3AD203B41FA5}">
                      <a16:colId xmlns:a16="http://schemas.microsoft.com/office/drawing/2014/main" val="2489454583"/>
                    </a:ext>
                  </a:extLst>
                </a:gridCol>
              </a:tblGrid>
              <a:tr h="32781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Bulk 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304668"/>
                  </a:ext>
                </a:extLst>
              </a:tr>
              <a:tr h="34025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22210"/>
                  </a:ext>
                </a:extLst>
              </a:tr>
              <a:tr h="38504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Correct 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85 (</a:t>
                      </a:r>
                      <a:r>
                        <a:rPr lang="en-GB" dirty="0" err="1"/>
                        <a:t>tp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9912 (</a:t>
                      </a:r>
                      <a:r>
                        <a:rPr lang="en-GB" dirty="0" err="1"/>
                        <a:t>tn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771373"/>
                  </a:ext>
                </a:extLst>
              </a:tr>
              <a:tr h="48073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Incorrect 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45 (</a:t>
                      </a:r>
                      <a:r>
                        <a:rPr lang="en-GB" dirty="0" err="1"/>
                        <a:t>fn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62 (</a:t>
                      </a:r>
                      <a:r>
                        <a:rPr lang="en-GB" dirty="0" err="1"/>
                        <a:t>fp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3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0.6538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0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0.5782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7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 score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0.6136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2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87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F6F5-A53A-489B-80D4-18E25942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7BA6-F83F-4672-A8F7-70AEE1B20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Maybe try filtered train set on a few runs (~10)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Try to compare with </a:t>
            </a:r>
            <a:r>
              <a:rPr lang="en-GB" dirty="0" err="1"/>
              <a:t>shaonan</a:t>
            </a:r>
            <a:r>
              <a:rPr lang="en-GB" dirty="0"/>
              <a:t>, code and why discrepancy exists in precision</a:t>
            </a:r>
          </a:p>
        </p:txBody>
      </p:sp>
    </p:spTree>
    <p:extLst>
      <p:ext uri="{BB962C8B-B14F-4D97-AF65-F5344CB8AC3E}">
        <p14:creationId xmlns:p14="http://schemas.microsoft.com/office/powerpoint/2010/main" val="13335526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916</TotalTime>
  <Words>107</Words>
  <Application>Microsoft Office PowerPoint</Application>
  <PresentationFormat>Widescreen</PresentationFormat>
  <Paragraphs>43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SciBERT and Tensorflow 11/12</vt:lpstr>
      <vt:lpstr>SCIBERT (from last week)</vt:lpstr>
      <vt:lpstr>Bert-uncased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Ayandeep Hazra</dc:creator>
  <cp:lastModifiedBy>Ayandeep Hazra</cp:lastModifiedBy>
  <cp:revision>139</cp:revision>
  <dcterms:created xsi:type="dcterms:W3CDTF">2021-07-07T04:21:14Z</dcterms:created>
  <dcterms:modified xsi:type="dcterms:W3CDTF">2021-11-12T15:24:47Z</dcterms:modified>
</cp:coreProperties>
</file>