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91" r:id="rId3"/>
    <p:sldId id="292" r:id="rId4"/>
    <p:sldId id="29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267BF-4308-4629-AB2A-903724A18FFF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1BAFD-6A85-420F-83EF-311CA3477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7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6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8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9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6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EF69D-9B82-4247-9B30-38D16F09B53A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47A1-0081-4042-ABD0-4B4691BB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SciBERT and Tensorflow 11/5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F5BE-1245-4E6F-93E8-913C5B69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7507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Expert PubMed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04387"/>
              </p:ext>
            </p:extLst>
          </p:nvPr>
        </p:nvGraphicFramePr>
        <p:xfrm>
          <a:off x="1167259" y="2270450"/>
          <a:ext cx="9918441" cy="27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2781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850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105 (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9863 (</a:t>
                      </a:r>
                      <a:r>
                        <a:rPr lang="en-GB" dirty="0" err="1"/>
                        <a:t>tn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4807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 (</a:t>
                      </a:r>
                      <a:r>
                        <a:rPr lang="en-GB" dirty="0" err="1"/>
                        <a:t>fn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110 (</a:t>
                      </a:r>
                      <a:r>
                        <a:rPr lang="en-GB" dirty="0" err="1"/>
                        <a:t>fp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0.807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0.488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0.6082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7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SCIBERT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1648"/>
              </p:ext>
            </p:extLst>
          </p:nvPr>
        </p:nvGraphicFramePr>
        <p:xfrm>
          <a:off x="1167259" y="2270450"/>
          <a:ext cx="9918441" cy="270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2781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4025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850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 (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9890 (</a:t>
                      </a:r>
                      <a:r>
                        <a:rPr lang="en-GB" dirty="0" err="1"/>
                        <a:t>tn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4807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31 (</a:t>
                      </a:r>
                      <a:r>
                        <a:rPr lang="en-GB" dirty="0" err="1"/>
                        <a:t>fn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84 (</a:t>
                      </a:r>
                      <a:r>
                        <a:rPr lang="en-GB" dirty="0" err="1"/>
                        <a:t>fp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0.7615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0.5409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0.6325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F6F5-A53A-489B-80D4-18E25942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67BA6-F83F-4672-A8F7-70AEE1B2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BERT UNCASED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/>
              <a:t>AVERAGE BETWEEN RUNS FOR PRECISION, RECALL, F SCORE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5526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865</TotalTime>
  <Words>90</Words>
  <Application>Microsoft Office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SciBERT and Tensorflow 11/5</vt:lpstr>
      <vt:lpstr>Expert PubMed</vt:lpstr>
      <vt:lpstr>SCIBERT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Ayandeep Hazra</dc:creator>
  <cp:lastModifiedBy>Ayandeep Hazra</cp:lastModifiedBy>
  <cp:revision>127</cp:revision>
  <dcterms:created xsi:type="dcterms:W3CDTF">2021-07-07T04:21:14Z</dcterms:created>
  <dcterms:modified xsi:type="dcterms:W3CDTF">2021-11-05T14:17:18Z</dcterms:modified>
</cp:coreProperties>
</file>