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pQXDFtSEjk+BlWRd2bCWUvB80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871CA5-2012-4D2B-AD89-08A0BF976AA8}">
  <a:tblStyle styleId="{79871CA5-2012-4D2B-AD89-08A0BF976AA8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A"/>
          </a:solidFill>
        </a:fill>
      </a:tcStyle>
    </a:wholeTbl>
    <a:band1H>
      <a:tcTxStyle b="off" i="off"/>
      <a:tcStyle>
        <a:fill>
          <a:solidFill>
            <a:srgbClr val="CBE2F5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BE2F5"/>
          </a:solidFill>
        </a:fill>
      </a:tcStyle>
    </a:band1V>
    <a:band2V>
      <a:tcTxStyle b="off" i="off"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c8b386ea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bc8b386ea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bc8b386ea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49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3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22" name="Google Shape;22;p13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13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13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5" name="Google Shape;25;p13"/>
          <p:cNvSpPr txBox="1"/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b="0" sz="72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" type="subTitle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13"/>
          <p:cNvSpPr txBox="1"/>
          <p:nvPr>
            <p:ph idx="10" type="dt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 rot="5400000">
            <a:off x="4130040" y="-960120"/>
            <a:ext cx="393192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5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49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5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5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15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42" name="Google Shape;42;p15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15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15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5" name="Google Shape;45;p15"/>
          <p:cNvSpPr txBox="1"/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sz="72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1453553" y="5211060"/>
            <a:ext cx="590702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04504" y="5211060"/>
            <a:ext cx="211226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" type="body"/>
          </p:nvPr>
        </p:nvSpPr>
        <p:spPr>
          <a:xfrm>
            <a:off x="106680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637032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4" name="Google Shape;54;p16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sz="19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7"/>
          <p:cNvSpPr txBox="1"/>
          <p:nvPr>
            <p:ph idx="2" type="body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61" name="Google Shape;61;p17"/>
          <p:cNvSpPr txBox="1"/>
          <p:nvPr>
            <p:ph idx="3" type="body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sz="19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7"/>
          <p:cNvSpPr txBox="1"/>
          <p:nvPr>
            <p:ph idx="4" type="body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0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0"/>
          <p:cNvSpPr txBox="1"/>
          <p:nvPr>
            <p:ph type="title"/>
          </p:nvPr>
        </p:nvSpPr>
        <p:spPr>
          <a:xfrm>
            <a:off x="9296400" y="607392"/>
            <a:ext cx="243078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b="0" sz="2800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685800" y="6096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0" name="Google Shape;80;p20"/>
          <p:cNvSpPr txBox="1"/>
          <p:nvPr>
            <p:ph idx="2" type="body"/>
          </p:nvPr>
        </p:nvSpPr>
        <p:spPr>
          <a:xfrm>
            <a:off x="9296400" y="2286000"/>
            <a:ext cx="243078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10393677" y="622300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9296400" y="603504"/>
            <a:ext cx="243230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b="0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/>
          <p:nvPr>
            <p:ph idx="2" type="pic"/>
          </p:nvPr>
        </p:nvSpPr>
        <p:spPr>
          <a:xfrm>
            <a:off x="228599" y="237744"/>
            <a:ext cx="8531352" cy="6382512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9296400" y="2286000"/>
            <a:ext cx="2432304" cy="3502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0" name="Google Shape;90;p21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10396728" y="6227064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2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◦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Char char="◦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</a:pPr>
            <a:r>
              <a:rPr lang="en-GB"/>
              <a:t>AYAN DEEP HAZRA</a:t>
            </a:r>
            <a:br>
              <a:rPr lang="en-GB"/>
            </a:br>
            <a:r>
              <a:rPr b="1" lang="en-GB" sz="4000"/>
              <a:t>NLP GROUP</a:t>
            </a:r>
            <a:br>
              <a:rPr b="1" lang="en-GB" sz="4000"/>
            </a:br>
            <a:r>
              <a:rPr b="1" lang="en-GB" sz="4000"/>
              <a:t>03/02/2021</a:t>
            </a:r>
            <a:endParaRPr b="1"/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1066800" y="830424"/>
            <a:ext cx="10058400" cy="11837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GB" sz="3600"/>
              <a:t>1) SciBERT: A Pretrained Language Model for Scientific Text</a:t>
            </a:r>
            <a:br>
              <a:rPr lang="en-GB"/>
            </a:br>
            <a:endParaRPr/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066800" y="2444619"/>
            <a:ext cx="10058400" cy="4068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Summary: SciBERT uses the same architecture as BERT but is trained on scientific data instead of general corpus data like the original BERT. BERT is trained on two tasks: predicting randomly masked tokens and predicting whether two sentences follow each other. Wordpiece is used to tokenize the data.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Process: SCIBERT is trained on a random sample of 1.14M papers from Semantic Scholar (Ammar et al., 2018). This corpus consists of 18% papers from the computer science domain and 82% from the broad biomedical domain. Full text, not abstracts. The average paper length is 154 sentences (2,769 tokens) resulting in a corpus size of 3.17B tokens, similar to the 3.3B tokens on which BERT was trained. SciSpacy is used for splitting Text.</a:t>
            </a:r>
            <a:endParaRPr/>
          </a:p>
          <a:p>
            <a:pPr indent="-68579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GB"/>
              <a:t>BERT -&gt; SciBERT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1066799" y="2103120"/>
            <a:ext cx="10689771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BASEVOCAB -&gt; BERT’s vocab (30 k words)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SCIVOCAB -&gt; SciBERT’s vocab (30 k words)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42% overlap in words, very little. Shows how scientific texts differ from general domain text.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“Training the SCIVOCAB models from scratch on our corpus takes 1 week5 (5 days with max length 128, then 2 days with max length 512). The BASEVOCAB models take 2 fewer days of training because they aren’t trained from scratch.”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Results: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Biomed: SCIBERT outperforms BERTBase on biomedical tasks (+1.92 F1 with finetuning and +3.59 F1 without).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Computer Science: SciBERT outperforms BERTBase on computer science tasks (+3.55 F1 with finetuning and +1.13 F1 without).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Multiple domains: SCIBERT outperforms BERTBase on the multidomain tasks (+0.49 F1 with finetuning and +0.93 F1 without).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c8b386eaf_0_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137" name="Google Shape;137;gbc8b386eaf_0_0"/>
          <p:cNvSpPr txBox="1"/>
          <p:nvPr>
            <p:ph idx="1" type="body"/>
          </p:nvPr>
        </p:nvSpPr>
        <p:spPr>
          <a:xfrm>
            <a:off x="1066800" y="2103120"/>
            <a:ext cx="100584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GB"/>
              <a:t>Try to reproduce results on Bert from the github repo.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GB"/>
              <a:t>Summary of Work</a:t>
            </a:r>
            <a:endParaRPr/>
          </a:p>
        </p:txBody>
      </p:sp>
      <p:graphicFrame>
        <p:nvGraphicFramePr>
          <p:cNvPr id="143" name="Google Shape;143;p11"/>
          <p:cNvGraphicFramePr/>
          <p:nvPr/>
        </p:nvGraphicFramePr>
        <p:xfrm>
          <a:off x="1045029" y="21034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{79871CA5-2012-4D2B-AD89-08A0BF976AA8}</a:tableStyleId>
              </a:tblPr>
              <a:tblGrid>
                <a:gridCol w="1660850"/>
                <a:gridCol w="1810150"/>
                <a:gridCol w="6609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Date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Hours Worked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03/1/2021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Read SciBERT Paper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03/2/2021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/>
                        <a:t>Tried to use the github code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von">
  <a:themeElements>
    <a:clrScheme name="Savon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2021-02-09T11:50:25Z</dcterms:created>
  <dc:creator>Ayandeep Hazra</dc:creator>
</cp:coreProperties>
</file>