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CEXJaunaBArjiGg5oPbjCx+vh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69B66B-C447-41E4-B9EE-3E15BE075217}">
  <a:tblStyle styleId="{3569B66B-C447-41E4-B9EE-3E15BE07521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" name="Google Shape;25;p1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7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7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GB"/>
              <a:t>AYAN DEEP HAZRA</a:t>
            </a:r>
            <a:br>
              <a:rPr lang="en-GB"/>
            </a:br>
            <a:r>
              <a:rPr b="1" lang="en-GB" sz="4000"/>
              <a:t>NLP GROUP</a:t>
            </a:r>
            <a:br>
              <a:rPr b="1" lang="en-GB" sz="4000"/>
            </a:br>
            <a:r>
              <a:rPr b="1" lang="en-GB" sz="4000"/>
              <a:t>04/13/2021</a:t>
            </a:r>
            <a:endParaRPr b="1"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GB"/>
              <a:t>Summary of Work</a:t>
            </a:r>
            <a:endParaRPr/>
          </a:p>
        </p:txBody>
      </p:sp>
      <p:graphicFrame>
        <p:nvGraphicFramePr>
          <p:cNvPr id="117" name="Google Shape;117;p11"/>
          <p:cNvGraphicFramePr/>
          <p:nvPr/>
        </p:nvGraphicFramePr>
        <p:xfrm>
          <a:off x="1045029" y="2103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{3569B66B-C447-41E4-B9EE-3E15BE075217}</a:tableStyleId>
              </a:tblPr>
              <a:tblGrid>
                <a:gridCol w="1660850"/>
                <a:gridCol w="1810150"/>
                <a:gridCol w="660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Hours Worked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04/20/2021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Tried to run CDE parser on the 10 papers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04/19/2021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Tried to make changes to the Parser files and build 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Verified 10 papers and sentences.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Tried to run CDE on these 10 papers.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Cde was not able to detect any sentences.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Tried to build parser.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No database being displayed.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Lots of processing time for nxml in CDE.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10" y="3066473"/>
            <a:ext cx="5539274" cy="186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Problems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Unsure about the processing time per paper.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Slowed my research process down.,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Need to understand how Base Parser works.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Have to use BaseParser to finish the parser.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2021-02-09T11:50:25Z</dcterms:created>
  <dc:creator>Ayandeep Hazra</dc:creator>
</cp:coreProperties>
</file>