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zGZBiNZXfL8o1gPrimrmrX5C4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A095A9-BC19-40F3-A0B9-08F2B0A2B0D3}">
  <a:tblStyle styleId="{97A095A9-BC19-40F3-A0B9-08F2B0A2B0D3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 b="off" i="off"/>
      <a:tcStyle>
        <a:fill>
          <a:solidFill>
            <a:srgbClr val="CBE2F5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E2F5"/>
          </a:solidFill>
        </a:fill>
      </a:tcStyle>
    </a:band1V>
    <a:band2V>
      <a:tcTxStyle b="off" i="off"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09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2" name="Google Shape;22;p1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3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3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" name="Google Shape;25;p13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b="0"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09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15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42" name="Google Shape;42;p15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5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5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" name="Google Shape;45;p15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17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7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GB"/>
              <a:t>AYAN DEEP HAZRA</a:t>
            </a:r>
            <a:br>
              <a:rPr lang="en-GB"/>
            </a:br>
            <a:r>
              <a:rPr b="1" lang="en-GB" sz="4000"/>
              <a:t>NLP GROUP</a:t>
            </a:r>
            <a:br>
              <a:rPr b="1" lang="en-GB" sz="4000"/>
            </a:br>
            <a:r>
              <a:rPr b="1" lang="en-GB" sz="4000"/>
              <a:t>04/27/2021</a:t>
            </a:r>
            <a:endParaRPr b="1"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GB"/>
              <a:t>Summary of Work</a:t>
            </a:r>
            <a:endParaRPr/>
          </a:p>
        </p:txBody>
      </p:sp>
      <p:graphicFrame>
        <p:nvGraphicFramePr>
          <p:cNvPr id="117" name="Google Shape;117;p11"/>
          <p:cNvGraphicFramePr/>
          <p:nvPr/>
        </p:nvGraphicFramePr>
        <p:xfrm>
          <a:off x="1045029" y="2103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{97A095A9-BC19-40F3-A0B9-08F2B0A2B0D3}</a:tableStyleId>
              </a:tblPr>
              <a:tblGrid>
                <a:gridCol w="1660850"/>
                <a:gridCol w="1810150"/>
                <a:gridCol w="6609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Hours Worked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04/27/2021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Tried to run CDE parser on the 1 sentence (3)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04/26/2021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Tried to make changes to the Parser files and build 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Verified 10 papers and sentences.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Tried to run CDE on these 10 papers.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Cde was not able to detect any sentences.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Tried to build parser.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No database being displayed.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Lots of processing time for nxml in CDE.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710" y="3066473"/>
            <a:ext cx="5539274" cy="1867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Problems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Unsure about the processing time per paper.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Slowed my research process down.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Need to understand how Base Parser works.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Have to use BaseParser to finish the parser.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2021-02-09T11:50:25Z</dcterms:created>
  <dc:creator>Ayandeep Hazra</dc:creator>
</cp:coreProperties>
</file>