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8" r:id="rId3"/>
    <p:sldId id="309" r:id="rId4"/>
    <p:sldId id="296" r:id="rId5"/>
    <p:sldId id="310" r:id="rId6"/>
    <p:sldId id="311" r:id="rId7"/>
    <p:sldId id="312" r:id="rId8"/>
    <p:sldId id="313" r:id="rId9"/>
    <p:sldId id="314" r:id="rId10"/>
    <p:sldId id="320" r:id="rId11"/>
    <p:sldId id="316" r:id="rId12"/>
    <p:sldId id="319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Timepoints</a:t>
            </a:r>
            <a:r>
              <a:rPr lang="en-GB" baseline="0" dirty="0"/>
              <a:t> vs Error (in %)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084163350806661E-2"/>
          <c:y val="0.11472845067538734"/>
          <c:w val="0.94267245033846547"/>
          <c:h val="0.7408299627861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No-Noise Model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90-10</c:v>
                </c:pt>
                <c:pt idx="1">
                  <c:v>75-25</c:v>
                </c:pt>
                <c:pt idx="2">
                  <c:v>50-50</c:v>
                </c:pt>
                <c:pt idx="3">
                  <c:v>25-75</c:v>
                </c:pt>
                <c:pt idx="4">
                  <c:v>10_90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84.411000000000001</c:v>
                </c:pt>
                <c:pt idx="1">
                  <c:v>86.306600000000003</c:v>
                </c:pt>
                <c:pt idx="2">
                  <c:v>89.681100000000001</c:v>
                </c:pt>
                <c:pt idx="3">
                  <c:v>93.355999999999995</c:v>
                </c:pt>
                <c:pt idx="4">
                  <c:v>95.724000000000004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0C-4D8D-83B1-851B751BB7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Noise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90-10</c:v>
                </c:pt>
                <c:pt idx="1">
                  <c:v>75-25</c:v>
                </c:pt>
                <c:pt idx="2">
                  <c:v>50-50</c:v>
                </c:pt>
                <c:pt idx="3">
                  <c:v>25-75</c:v>
                </c:pt>
                <c:pt idx="4">
                  <c:v>10_90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89.178700000000006</c:v>
                </c:pt>
                <c:pt idx="1">
                  <c:v>89.712000000000003</c:v>
                </c:pt>
                <c:pt idx="2">
                  <c:v>90.653999999999996</c:v>
                </c:pt>
                <c:pt idx="3">
                  <c:v>91.671999999999997</c:v>
                </c:pt>
                <c:pt idx="4">
                  <c:v>93.323999999999998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0C-4D8D-83B1-851B751BB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240848"/>
        <c:axId val="503241504"/>
      </c:lineChart>
      <c:catAx>
        <c:axId val="50324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1504"/>
        <c:crosses val="autoZero"/>
        <c:auto val="1"/>
        <c:lblAlgn val="ctr"/>
        <c:lblOffset val="100"/>
        <c:noMultiLvlLbl val="0"/>
      </c:catAx>
      <c:valAx>
        <c:axId val="5032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Timepoints</a:t>
            </a:r>
            <a:r>
              <a:rPr lang="en-GB" baseline="0" dirty="0"/>
              <a:t> vs Error (in %)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084163350806661E-2"/>
          <c:y val="0.11472845067538734"/>
          <c:w val="0.94267245033846547"/>
          <c:h val="0.7408299627861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No-Noise Model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840</c:v>
                </c:pt>
                <c:pt idx="6">
                  <c:v>845</c:v>
                </c:pt>
                <c:pt idx="7">
                  <c:v>860</c:v>
                </c:pt>
                <c:pt idx="8">
                  <c:v>870</c:v>
                </c:pt>
                <c:pt idx="9">
                  <c:v>900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84.411000000000001</c:v>
                </c:pt>
                <c:pt idx="1">
                  <c:v>97.778999999999996</c:v>
                </c:pt>
                <c:pt idx="2">
                  <c:v>87.26</c:v>
                </c:pt>
                <c:pt idx="3">
                  <c:v>88.962999999999994</c:v>
                </c:pt>
                <c:pt idx="4">
                  <c:v>76.17</c:v>
                </c:pt>
                <c:pt idx="5">
                  <c:v>81.430000000000007</c:v>
                </c:pt>
                <c:pt idx="6">
                  <c:v>81.817800000000005</c:v>
                </c:pt>
                <c:pt idx="7">
                  <c:v>15.93</c:v>
                </c:pt>
                <c:pt idx="8">
                  <c:v>16.457999999999998</c:v>
                </c:pt>
                <c:pt idx="9">
                  <c:v>16.545999999999999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0C-4D8D-83B1-851B751BB7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Noise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840</c:v>
                </c:pt>
                <c:pt idx="6">
                  <c:v>845</c:v>
                </c:pt>
                <c:pt idx="7">
                  <c:v>860</c:v>
                </c:pt>
                <c:pt idx="8">
                  <c:v>870</c:v>
                </c:pt>
                <c:pt idx="9">
                  <c:v>900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89.178700000000006</c:v>
                </c:pt>
                <c:pt idx="1">
                  <c:v>89.561999999999998</c:v>
                </c:pt>
                <c:pt idx="2">
                  <c:v>78.798000000000002</c:v>
                </c:pt>
                <c:pt idx="3">
                  <c:v>86.7</c:v>
                </c:pt>
                <c:pt idx="4">
                  <c:v>16.315000000000001</c:v>
                </c:pt>
                <c:pt idx="5">
                  <c:v>81.39</c:v>
                </c:pt>
                <c:pt idx="6">
                  <c:v>75.900000000000006</c:v>
                </c:pt>
                <c:pt idx="7">
                  <c:v>16.5</c:v>
                </c:pt>
                <c:pt idx="8">
                  <c:v>15.959</c:v>
                </c:pt>
                <c:pt idx="9">
                  <c:v>16.571999999999999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0C-4D8D-83B1-851B751BB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240848"/>
        <c:axId val="503241504"/>
      </c:lineChart>
      <c:catAx>
        <c:axId val="50324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1504"/>
        <c:crosses val="autoZero"/>
        <c:auto val="1"/>
        <c:lblAlgn val="ctr"/>
        <c:lblOffset val="100"/>
        <c:noMultiLvlLbl val="0"/>
      </c:catAx>
      <c:valAx>
        <c:axId val="5032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6D96-981E-4F4B-B869-255C2E8EDD21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95083-D2E2-492F-BC47-DD8B4CBE8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5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0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21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24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/>
              <a:t>PYSINDY PREBIOTIC CHEMISTRY</a:t>
            </a:r>
            <a:br>
              <a:rPr lang="en-GB"/>
            </a:br>
            <a:r>
              <a:rPr lang="en-GB" sz="3200"/>
              <a:t>SPRING 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was calculated at each point, using the difference / expected formula.</a:t>
            </a:r>
          </a:p>
          <a:p>
            <a:r>
              <a:rPr lang="en-GB" dirty="0"/>
              <a:t>The error at each timestep was averaged out, and a score was reported for both the No-Noise Model and the Noise Model.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DFA0-0927-4103-B669-E7DB78E1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98" y="3946616"/>
            <a:ext cx="6619803" cy="10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5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6" cy="2977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that was added to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 timepoints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92228-B7F5-4F19-9885-EDDEB230FF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/>
          <a:stretch/>
        </p:blipFill>
        <p:spPr>
          <a:xfrm>
            <a:off x="163153" y="6193451"/>
            <a:ext cx="5593835" cy="3664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CC102E-9F44-464F-B62D-08609E215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988" y="6193451"/>
            <a:ext cx="6317080" cy="3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EE6-4023-4BE5-80FA-096891AD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ANALYSIS (FOR 100 TIMEPOINTS)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5A93E4-0B83-41AB-A16F-02104AA10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783818"/>
              </p:ext>
            </p:extLst>
          </p:nvPr>
        </p:nvGraphicFramePr>
        <p:xfrm>
          <a:off x="988979" y="2153412"/>
          <a:ext cx="10214042" cy="470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702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EE6-4023-4BE5-80FA-096891AD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ANALYSIS (FOR 90-10 IC)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5A93E4-0B83-41AB-A16F-02104AA10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43711"/>
              </p:ext>
            </p:extLst>
          </p:nvPr>
        </p:nvGraphicFramePr>
        <p:xfrm>
          <a:off x="988979" y="2153412"/>
          <a:ext cx="10214042" cy="470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37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Realistic Lab Sampling Rate -&gt; Once every 30 minutes or 48 times a day.</a:t>
            </a:r>
          </a:p>
          <a:p>
            <a:r>
              <a:rPr lang="en-GB" dirty="0"/>
              <a:t>Over 2 days that would be 96 samples. Rounded to 100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5842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5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6" cy="2977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 timepoints</a:t>
            </a:r>
          </a:p>
        </p:txBody>
      </p:sp>
    </p:spTree>
    <p:extLst>
      <p:ext uri="{BB962C8B-B14F-4D97-AF65-F5344CB8AC3E}">
        <p14:creationId xmlns:p14="http://schemas.microsoft.com/office/powerpoint/2010/main" val="249899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AB45-4DC6-455F-A36A-2D7F80BA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WITH MORE TIMEPOINTS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6BEF-A7DF-4D5E-A86D-B6214784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9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4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5" cy="2977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500 timepoints</a:t>
            </a:r>
          </a:p>
        </p:txBody>
      </p:sp>
    </p:spTree>
    <p:extLst>
      <p:ext uri="{BB962C8B-B14F-4D97-AF65-F5344CB8AC3E}">
        <p14:creationId xmlns:p14="http://schemas.microsoft.com/office/powerpoint/2010/main" val="4105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4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5" cy="2977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1000 timepoints</a:t>
            </a:r>
          </a:p>
        </p:txBody>
      </p:sp>
    </p:spTree>
    <p:extLst>
      <p:ext uri="{BB962C8B-B14F-4D97-AF65-F5344CB8AC3E}">
        <p14:creationId xmlns:p14="http://schemas.microsoft.com/office/powerpoint/2010/main" val="65577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4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4" cy="2977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Noisy data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860 timepoints</a:t>
            </a:r>
          </a:p>
        </p:txBody>
      </p:sp>
    </p:spTree>
    <p:extLst>
      <p:ext uri="{BB962C8B-B14F-4D97-AF65-F5344CB8AC3E}">
        <p14:creationId xmlns:p14="http://schemas.microsoft.com/office/powerpoint/2010/main" val="358071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AB45-4DC6-455F-A36A-2D7F80BA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6BEF-A7DF-4D5E-A86D-B6214784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Calculated the mass balance for every time step.</a:t>
            </a:r>
          </a:p>
          <a:p>
            <a:r>
              <a:rPr lang="en-GB" dirty="0"/>
              <a:t>Used the actual molecular weights of the species.</a:t>
            </a:r>
          </a:p>
          <a:p>
            <a:r>
              <a:rPr lang="en-GB" dirty="0"/>
              <a:t>Compared each value to the expected mass balance of the initial conditions.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34540-8630-4E80-BF41-DE492F92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36" y="4026469"/>
            <a:ext cx="10117927" cy="9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23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241</Words>
  <Application>Microsoft Office PowerPoint</Application>
  <PresentationFormat>Widescreen</PresentationFormat>
  <Paragraphs>48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PYSINDY PREBIOTIC CHEMISTRY SPRING 2022</vt:lpstr>
      <vt:lpstr>SAMPLING CONSIDERATIONS</vt:lpstr>
      <vt:lpstr>90-10 @ 0.01 s.d.</vt:lpstr>
      <vt:lpstr>TRYING WITH MORE TIMEPOINTS</vt:lpstr>
      <vt:lpstr>90-10 @ 0.01 s.d.</vt:lpstr>
      <vt:lpstr>90-10 @ 0.01 s.d.</vt:lpstr>
      <vt:lpstr>90-10 @ 0.01 s.d.</vt:lpstr>
      <vt:lpstr>MASS BALANCE CALCULATIONS</vt:lpstr>
      <vt:lpstr>MASS BALANCE</vt:lpstr>
      <vt:lpstr>ERROR</vt:lpstr>
      <vt:lpstr>90-10 @ 0.01 s.d.</vt:lpstr>
      <vt:lpstr>ERROR ANALYSIS (FOR 100 TIMEPOINTS)</vt:lpstr>
      <vt:lpstr>ERROR ANALYSIS (FOR 90-10 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90</cp:revision>
  <dcterms:created xsi:type="dcterms:W3CDTF">2021-08-25T16:37:37Z</dcterms:created>
  <dcterms:modified xsi:type="dcterms:W3CDTF">2022-01-19T13:55:38Z</dcterms:modified>
</cp:coreProperties>
</file>