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4" r:id="rId4"/>
    <p:sldId id="273" r:id="rId5"/>
    <p:sldId id="272" r:id="rId6"/>
    <p:sldId id="257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10.6 PYSINDY (with reduced original system)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1804" y="1357758"/>
            <a:ext cx="7051576" cy="3910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5AB10-22DE-47C8-9706-9A58A471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21" y="4191562"/>
            <a:ext cx="4823184" cy="23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06" y="1337243"/>
            <a:ext cx="7093487" cy="3724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7B14E-40D2-457D-BE91-7FBA31B0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15" y="4254759"/>
            <a:ext cx="5050548" cy="23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0711" y="1612259"/>
            <a:ext cx="6071278" cy="2936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04EEE-A104-4D1C-BB37-DB96FADC0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042" y="4254759"/>
            <a:ext cx="4850607" cy="22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7724" y="1474666"/>
            <a:ext cx="10215397" cy="3512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92F26D-3CAA-41F6-8B02-EA33C9F81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879" y="4986756"/>
            <a:ext cx="481577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Threshold = 10^-4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76828"/>
            <a:ext cx="5754261" cy="1948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1BCD-C65C-4038-B70B-4F63FDDDA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445" y="4219794"/>
            <a:ext cx="5345588" cy="249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FEF7C-E751-4397-8336-6499BAB8A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61" y="2098708"/>
            <a:ext cx="6437739" cy="19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A110-7E9E-4A74-AC26-B32358B4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70AF-49E7-45D4-A178-E79F1F51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Siddharth’s suggestions</a:t>
            </a:r>
          </a:p>
          <a:p>
            <a:r>
              <a:rPr lang="en-GB" dirty="0"/>
              <a:t>Will have to keep working on it</a:t>
            </a:r>
          </a:p>
        </p:txBody>
      </p:sp>
    </p:spTree>
    <p:extLst>
      <p:ext uri="{BB962C8B-B14F-4D97-AF65-F5344CB8AC3E}">
        <p14:creationId xmlns:p14="http://schemas.microsoft.com/office/powerpoint/2010/main" val="15395195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154</TotalTime>
  <Words>46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10.6 PYSINDY (with reduced original system)</vt:lpstr>
      <vt:lpstr>Threshold = 10^0</vt:lpstr>
      <vt:lpstr>Threshold = 10^-1</vt:lpstr>
      <vt:lpstr>Threshold = 10^-2</vt:lpstr>
      <vt:lpstr>Threshold = 10^-3</vt:lpstr>
      <vt:lpstr>Threshold = 10^-4</vt:lpstr>
      <vt:lpstr>Forward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29</cp:revision>
  <dcterms:created xsi:type="dcterms:W3CDTF">2021-08-25T16:37:37Z</dcterms:created>
  <dcterms:modified xsi:type="dcterms:W3CDTF">2021-10-06T04:31:12Z</dcterms:modified>
</cp:coreProperties>
</file>