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B6D96-981E-4F4B-B869-255C2E8EDD21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95083-D2E2-492F-BC47-DD8B4CBE8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2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3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0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3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1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88497-2D58-4089-BB31-93C7EAC191A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E40-512D-4CCC-B7C9-3DA03D72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11.24 PYSINDY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B42B-CE9F-41DB-AE2C-5138CB8BD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07414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1DE9-96E1-4741-8C2D-BD65E7D7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776A-DD3C-4560-9169-D3B1B3FC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Concentrations measured as a percentage of 0.1M. For instance, 90-10 </a:t>
            </a:r>
            <a:r>
              <a:rPr lang="en-GB" dirty="0" err="1"/>
              <a:t>Gly</a:t>
            </a:r>
            <a:r>
              <a:rPr lang="en-GB" dirty="0"/>
              <a:t>-Ala means 0.09M of </a:t>
            </a:r>
            <a:r>
              <a:rPr lang="en-GB" dirty="0" err="1"/>
              <a:t>Gly</a:t>
            </a:r>
            <a:r>
              <a:rPr lang="en-GB" dirty="0"/>
              <a:t> and 0.01M of Ala.</a:t>
            </a:r>
          </a:p>
          <a:p>
            <a:r>
              <a:rPr lang="en-GB" dirty="0"/>
              <a:t>Original Model simulates various starting IC’s.</a:t>
            </a:r>
          </a:p>
          <a:p>
            <a:r>
              <a:rPr lang="en-GB" dirty="0"/>
              <a:t>Recovered Model (using SINDY) does the same.</a:t>
            </a:r>
          </a:p>
          <a:p>
            <a:r>
              <a:rPr lang="en-GB" dirty="0"/>
              <a:t>Because recovery is very good, the plots are (for the most part) identical.</a:t>
            </a:r>
          </a:p>
          <a:p>
            <a:r>
              <a:rPr lang="en-GB" dirty="0"/>
              <a:t>Ignore </a:t>
            </a:r>
            <a:r>
              <a:rPr lang="en-GB"/>
              <a:t>Y0 plots, </a:t>
            </a:r>
            <a:r>
              <a:rPr lang="en-GB" dirty="0"/>
              <a:t>time vs time.</a:t>
            </a:r>
          </a:p>
        </p:txBody>
      </p:sp>
    </p:spTree>
    <p:extLst>
      <p:ext uri="{BB962C8B-B14F-4D97-AF65-F5344CB8AC3E}">
        <p14:creationId xmlns:p14="http://schemas.microsoft.com/office/powerpoint/2010/main" val="18567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10-90 (</a:t>
            </a:r>
            <a:r>
              <a:rPr lang="en-GB" dirty="0" err="1"/>
              <a:t>g+a</a:t>
            </a:r>
            <a:r>
              <a:rPr lang="en-GB" dirty="0"/>
              <a:t>-&gt;</a:t>
            </a:r>
            <a:r>
              <a:rPr lang="en-GB" dirty="0" err="1"/>
              <a:t>gg+aa+ga</a:t>
            </a:r>
            <a:r>
              <a:rPr lang="en-GB" dirty="0"/>
              <a:t>/ag) initial conditions for simulation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4" y="1627752"/>
            <a:ext cx="4762860" cy="35721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735" y="1633999"/>
            <a:ext cx="4762861" cy="3529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A2F5C-C3AA-42FC-B70A-64BFB1FF0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4" y="5163314"/>
            <a:ext cx="4762860" cy="1485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2BDF6-8E6F-4368-AE38-31A59A853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736" y="5184732"/>
            <a:ext cx="4762860" cy="14705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PYSINDY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19529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25-75 initial conditions for simulation GLYCINE TO ALANINE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4" y="1627752"/>
            <a:ext cx="4762860" cy="35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289" y="1633999"/>
            <a:ext cx="4705753" cy="3529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A2F5C-C3AA-42FC-B70A-64BFB1FF0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4" y="5163314"/>
            <a:ext cx="4762860" cy="1485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2BDF6-8E6F-4368-AE38-31A59A853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736" y="5184732"/>
            <a:ext cx="4762860" cy="14705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PYSINDY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240574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50-50 initial conditions for simulation GLYCINE TO ALANINE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4" y="1627752"/>
            <a:ext cx="4762860" cy="35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289" y="1633999"/>
            <a:ext cx="4705753" cy="3529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A2F5C-C3AA-42FC-B70A-64BFB1FF0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4" y="5163314"/>
            <a:ext cx="4762860" cy="1485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2BDF6-8E6F-4368-AE38-31A59A853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736" y="5184732"/>
            <a:ext cx="4762860" cy="14705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PYSINDY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50824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75-25 initial conditions for simulation GLYCINE TO ALANINE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4" y="1627752"/>
            <a:ext cx="4762860" cy="35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289" y="1633999"/>
            <a:ext cx="4705752" cy="3529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A2F5C-C3AA-42FC-B70A-64BFB1FF0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4" y="5163314"/>
            <a:ext cx="4762860" cy="1485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2BDF6-8E6F-4368-AE38-31A59A853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736" y="5184732"/>
            <a:ext cx="4762860" cy="14705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PYSINDY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347619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2B8-C1F8-4E7A-A537-34BB6E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8913"/>
            <a:ext cx="7729728" cy="1188720"/>
          </a:xfrm>
        </p:spPr>
        <p:txBody>
          <a:bodyPr/>
          <a:lstStyle/>
          <a:p>
            <a:r>
              <a:rPr lang="en-GB" dirty="0"/>
              <a:t>90-10 initial conditions for simulation GLYCINE TO ALANINE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1156-3143-440B-B7AF-1BB59F53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04" y="1627752"/>
            <a:ext cx="4762860" cy="3572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5F6B-8D61-47D3-8D86-E34DF770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289" y="1633999"/>
            <a:ext cx="4705752" cy="3529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A2F5C-C3AA-42FC-B70A-64BFB1FF0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4" y="5163314"/>
            <a:ext cx="4762860" cy="1485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2BDF6-8E6F-4368-AE38-31A59A853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736" y="5184732"/>
            <a:ext cx="4762860" cy="14705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AB7488-BFBD-42AC-91BB-EFA464797776}"/>
              </a:ext>
            </a:extLst>
          </p:cNvPr>
          <p:cNvSpPr/>
          <p:nvPr/>
        </p:nvSpPr>
        <p:spPr>
          <a:xfrm rot="16200000">
            <a:off x="-2111717" y="3814953"/>
            <a:ext cx="5021324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DB306-3A00-47D4-9030-DF6A9BABA6F7}"/>
              </a:ext>
            </a:extLst>
          </p:cNvPr>
          <p:cNvSpPr/>
          <p:nvPr/>
        </p:nvSpPr>
        <p:spPr>
          <a:xfrm rot="5400000">
            <a:off x="9282387" y="3821203"/>
            <a:ext cx="5021329" cy="6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PYSINDY RECOVERED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9EFD22-53B3-4329-82A4-E77408105319}"/>
              </a:ext>
            </a:extLst>
          </p:cNvPr>
          <p:cNvSpPr/>
          <p:nvPr/>
        </p:nvSpPr>
        <p:spPr>
          <a:xfrm>
            <a:off x="5485261" y="1627759"/>
            <a:ext cx="1221471" cy="502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Y1-&gt;G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Y2-&gt;A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Y3-&gt;GG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Y4-&gt;AA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Y5</a:t>
            </a:r>
          </a:p>
          <a:p>
            <a:pPr algn="ctr"/>
            <a:r>
              <a:rPr lang="en-GB" dirty="0"/>
              <a:t>-&gt;GA/AG</a:t>
            </a:r>
          </a:p>
        </p:txBody>
      </p:sp>
    </p:spTree>
    <p:extLst>
      <p:ext uri="{BB962C8B-B14F-4D97-AF65-F5344CB8AC3E}">
        <p14:creationId xmlns:p14="http://schemas.microsoft.com/office/powerpoint/2010/main" val="15532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C220-C6D6-4877-A5FE-0DE9626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8676-706D-45C2-AD9D-E94FA768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in noise addition as before.</a:t>
            </a:r>
          </a:p>
        </p:txBody>
      </p:sp>
    </p:spTree>
    <p:extLst>
      <p:ext uri="{BB962C8B-B14F-4D97-AF65-F5344CB8AC3E}">
        <p14:creationId xmlns:p14="http://schemas.microsoft.com/office/powerpoint/2010/main" val="15761272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253</TotalTime>
  <Words>245</Words>
  <Application>Microsoft Office PowerPoint</Application>
  <PresentationFormat>Widescreen</PresentationFormat>
  <Paragraphs>80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11.24 PYSINDY</vt:lpstr>
      <vt:lpstr>BACKGROUND</vt:lpstr>
      <vt:lpstr>10-90 (g+a-&gt;gg+aa+ga/ag) initial conditions for simulation </vt:lpstr>
      <vt:lpstr>25-75 initial conditions for simulation GLYCINE TO ALANINE</vt:lpstr>
      <vt:lpstr>50-50 initial conditions for simulation GLYCINE TO ALANINE</vt:lpstr>
      <vt:lpstr>75-25 initial conditions for simulation GLYCINE TO ALANINE</vt:lpstr>
      <vt:lpstr>90-10 initial conditions for simulation GLYCINE TO ALANINE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8.25 PYSINDY</dc:title>
  <dc:creator>Ayandeep Hazra</dc:creator>
  <cp:lastModifiedBy>Ayandeep Hazra</cp:lastModifiedBy>
  <cp:revision>46</cp:revision>
  <dcterms:created xsi:type="dcterms:W3CDTF">2021-08-25T16:37:37Z</dcterms:created>
  <dcterms:modified xsi:type="dcterms:W3CDTF">2021-11-24T14:36:37Z</dcterms:modified>
</cp:coreProperties>
</file>