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73" r:id="rId5"/>
    <p:sldId id="272" r:id="rId6"/>
    <p:sldId id="257" r:id="rId7"/>
    <p:sldId id="258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9.22 PYSINDY (the original system displayed </a:t>
            </a:r>
            <a:r>
              <a:rPr lang="en-GB"/>
              <a:t>is wrong)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7213" y="1357758"/>
            <a:ext cx="7590462" cy="3671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5AB10-22DE-47C8-9706-9A58A471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2978" y="1337243"/>
            <a:ext cx="7612944" cy="3724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7B14E-40D2-457D-BE91-7FBA31B0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78" y="1714895"/>
            <a:ext cx="10881071" cy="2936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04EEE-A104-4D1C-BB37-DB96FADC0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923" y="1474666"/>
            <a:ext cx="10380999" cy="351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2F26D-3CAA-41F6-8B02-EA33C9F81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291" y="1860991"/>
            <a:ext cx="9595416" cy="4549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1BCD-C65C-4038-B70B-4F63FDDDA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5057" y="1363518"/>
            <a:ext cx="8106876" cy="5350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DBD65-3735-48EE-A61B-A0305E395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" y="4986756"/>
            <a:ext cx="65151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A110-7E9E-4A74-AC26-B32358B4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70AF-49E7-45D4-A178-E79F1F51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Bugs, not able to exclude negative concentrations yet</a:t>
            </a:r>
          </a:p>
          <a:p>
            <a:r>
              <a:rPr lang="en-GB" dirty="0"/>
              <a:t>Will have to keep working on it</a:t>
            </a:r>
          </a:p>
        </p:txBody>
      </p:sp>
    </p:spTree>
    <p:extLst>
      <p:ext uri="{BB962C8B-B14F-4D97-AF65-F5344CB8AC3E}">
        <p14:creationId xmlns:p14="http://schemas.microsoft.com/office/powerpoint/2010/main" val="15395195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</TotalTime>
  <Words>59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9.22 PYSINDY (the original system displayed is wrong)</vt:lpstr>
      <vt:lpstr>Threshold = 10^0</vt:lpstr>
      <vt:lpstr>Threshold = 10^-1</vt:lpstr>
      <vt:lpstr>Threshold = 10^-2</vt:lpstr>
      <vt:lpstr>Threshold = 10^-3</vt:lpstr>
      <vt:lpstr>Threshold = 10^-4</vt:lpstr>
      <vt:lpstr>Threshold = 10^-5</vt:lpstr>
      <vt:lpstr>Forward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25</cp:revision>
  <dcterms:created xsi:type="dcterms:W3CDTF">2021-08-25T16:37:37Z</dcterms:created>
  <dcterms:modified xsi:type="dcterms:W3CDTF">2021-09-22T13:43:17Z</dcterms:modified>
</cp:coreProperties>
</file>