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9.8 PYSINDY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1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617" y="1713434"/>
            <a:ext cx="11652766" cy="44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10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032" y="1860991"/>
            <a:ext cx="11469935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6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209-331A-4D49-8E3B-6CF636E3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GB" dirty="0"/>
              <a:t>100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72DA-8091-4815-8C57-73D8709C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19383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37E-77F6-4260-B455-FAEAC017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34" y="1860991"/>
            <a:ext cx="10851931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3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9.8 PYSINDY</vt:lpstr>
      <vt:lpstr>1 run</vt:lpstr>
      <vt:lpstr>10 run</vt:lpstr>
      <vt:lpstr>100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19</cp:revision>
  <dcterms:created xsi:type="dcterms:W3CDTF">2021-08-25T16:37:37Z</dcterms:created>
  <dcterms:modified xsi:type="dcterms:W3CDTF">2021-09-08T06:24:17Z</dcterms:modified>
</cp:coreProperties>
</file>