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4" r:id="rId7"/>
    <p:sldId id="265" r:id="rId8"/>
    <p:sldId id="266" r:id="rId9"/>
    <p:sldId id="267" r:id="rId10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72" d="100"/>
          <a:sy n="72" d="100"/>
        </p:scale>
        <p:origin x="-11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4AE60CE-C9B0-4B3C-A6BC-706B31473556}" type="datetimeFigureOut">
              <a:rPr lang="he-IL" smtClean="0"/>
              <a:pPr/>
              <a:t>י'/חשון/תשע"ג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F1B54D8A-D926-409E-B4BB-4217DB110A29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628801"/>
            <a:ext cx="7772400" cy="1008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BE49E-74FA-47C4-B2B8-4E65AED8708F}" type="datetimeFigureOut">
              <a:rPr lang="he-IL" smtClean="0"/>
              <a:pPr/>
              <a:t>י'/חשון/תשע"ג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4CFF2-7041-42EE-9580-BEA7276A59A2}" type="slidenum">
              <a:rPr lang="he-IL" smtClean="0"/>
              <a:pPr/>
              <a:t>‹#›</a:t>
            </a:fld>
            <a:endParaRPr lang="he-IL"/>
          </a:p>
        </p:txBody>
      </p:sp>
      <p:pic>
        <p:nvPicPr>
          <p:cNvPr id="9" name="Picture 8" descr="postaroundme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331640" y="292361"/>
            <a:ext cx="6552728" cy="1120415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83568" y="2708920"/>
            <a:ext cx="7775575" cy="345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BE49E-74FA-47C4-B2B8-4E65AED8708F}" type="datetimeFigureOut">
              <a:rPr lang="he-IL" smtClean="0"/>
              <a:pPr/>
              <a:t>י'/חשון/תשע"ג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4CFF2-7041-42EE-9580-BEA7276A59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BE49E-74FA-47C4-B2B8-4E65AED8708F}" type="datetimeFigureOut">
              <a:rPr lang="he-IL" smtClean="0"/>
              <a:pPr/>
              <a:t>י'/חשון/תשע"ג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4CFF2-7041-42EE-9580-BEA7276A59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BE49E-74FA-47C4-B2B8-4E65AED8708F}" type="datetimeFigureOut">
              <a:rPr lang="he-IL" smtClean="0"/>
              <a:pPr/>
              <a:t>י'/חשון/תשע"ג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4CFF2-7041-42EE-9580-BEA7276A59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BE49E-74FA-47C4-B2B8-4E65AED8708F}" type="datetimeFigureOut">
              <a:rPr lang="he-IL" smtClean="0"/>
              <a:pPr/>
              <a:t>י'/חשון/תשע"ג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4CFF2-7041-42EE-9580-BEA7276A59A2}" type="slidenum">
              <a:rPr lang="he-IL" smtClean="0"/>
              <a:pPr/>
              <a:t>‹#›</a:t>
            </a:fld>
            <a:endParaRPr lang="he-IL"/>
          </a:p>
        </p:txBody>
      </p:sp>
      <p:pic>
        <p:nvPicPr>
          <p:cNvPr id="7" name="Picture 6" descr="postaroundme_log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31640" y="292361"/>
            <a:ext cx="6552728" cy="11204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://www.youtube.com/watch?v=OecN2qkXxVs" TargetMode="External"/><Relationship Id="rId7" Type="http://schemas.openxmlformats.org/officeDocument/2006/relationships/image" Target="../media/image14.png"/><Relationship Id="rId2" Type="http://schemas.openxmlformats.org/officeDocument/2006/relationships/hyperlink" Target="http://net.nana10.co.il/Article/?ArticleID=918602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hyperlink" Target="http://www.newsgeek.co.il/postaround-me-startup/" TargetMode="External"/><Relationship Id="rId4" Type="http://schemas.openxmlformats.org/officeDocument/2006/relationships/hyperlink" Target="http://www.feeder.co.il/article-postaround-me-is-a-new-israeli-local-pinboard-for-buyers-and-sellers-1000773656" TargetMode="External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2348880"/>
            <a:ext cx="7772400" cy="2376264"/>
          </a:xfrm>
        </p:spPr>
        <p:txBody>
          <a:bodyPr/>
          <a:lstStyle/>
          <a:p>
            <a:r>
              <a:rPr lang="en-US" sz="11500" dirty="0" smtClean="0"/>
              <a:t>Concept</a:t>
            </a:r>
            <a:endParaRPr lang="he-IL" sz="1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Topics</a:t>
            </a:r>
            <a:endParaRPr lang="he-IL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403648" y="2708920"/>
            <a:ext cx="7055495" cy="3455988"/>
          </a:xfrm>
        </p:spPr>
        <p:txBody>
          <a:bodyPr/>
          <a:lstStyle/>
          <a:p>
            <a:pPr algn="l" rtl="0"/>
            <a:r>
              <a:rPr lang="en-US" dirty="0" smtClean="0"/>
              <a:t>Concept</a:t>
            </a:r>
          </a:p>
          <a:p>
            <a:pPr algn="l" rtl="0"/>
            <a:r>
              <a:rPr lang="en-US" dirty="0" smtClean="0"/>
              <a:t>Models and Analogy</a:t>
            </a:r>
          </a:p>
          <a:p>
            <a:pPr algn="l" rtl="0"/>
            <a:r>
              <a:rPr lang="en-US" dirty="0" smtClean="0"/>
              <a:t>The Website</a:t>
            </a:r>
          </a:p>
          <a:p>
            <a:pPr algn="l" rtl="0"/>
            <a:r>
              <a:rPr lang="en-US" dirty="0" smtClean="0"/>
              <a:t>In the Press</a:t>
            </a:r>
          </a:p>
          <a:p>
            <a:pPr algn="l" rtl="0"/>
            <a:r>
              <a:rPr lang="en-US" dirty="0" smtClean="0"/>
              <a:t>Business Models</a:t>
            </a:r>
          </a:p>
          <a:p>
            <a:pPr algn="l" rtl="0"/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Concept</a:t>
            </a:r>
            <a:endParaRPr lang="he-IL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43608" y="2708920"/>
            <a:ext cx="7703567" cy="3455988"/>
          </a:xfrm>
        </p:spPr>
        <p:txBody>
          <a:bodyPr>
            <a:normAutofit fontScale="85000" lnSpcReduction="10000"/>
          </a:bodyPr>
          <a:lstStyle/>
          <a:p>
            <a:pPr algn="l" rtl="0"/>
            <a:r>
              <a:rPr lang="en-US" dirty="0" smtClean="0"/>
              <a:t>Local Internet advertising board</a:t>
            </a:r>
          </a:p>
          <a:p>
            <a:pPr algn="l" rtl="0"/>
            <a:r>
              <a:rPr lang="en-US" dirty="0" smtClean="0"/>
              <a:t>An advertising board that goes with you</a:t>
            </a:r>
          </a:p>
          <a:p>
            <a:pPr algn="l" rtl="0"/>
            <a:r>
              <a:rPr lang="en-US" dirty="0" smtClean="0"/>
              <a:t>You are in the center and you see all the ads posted around your location and in the selected category</a:t>
            </a:r>
          </a:p>
          <a:p>
            <a:pPr algn="l" rtl="0"/>
            <a:r>
              <a:rPr lang="en-US" dirty="0" smtClean="0"/>
              <a:t>Come to know your close by neighbors</a:t>
            </a:r>
          </a:p>
          <a:p>
            <a:pPr algn="l" rtl="0"/>
            <a:r>
              <a:rPr lang="en-US" dirty="0" smtClean="0"/>
              <a:t>Use the power of consulting with, assisting to and getting assistance from your close neighbors</a:t>
            </a:r>
          </a:p>
          <a:p>
            <a:pPr algn="l" rtl="0"/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Models and Analogy</a:t>
            </a:r>
            <a:endParaRPr lang="he-IL" dirty="0"/>
          </a:p>
        </p:txBody>
      </p:sp>
      <p:pic>
        <p:nvPicPr>
          <p:cNvPr id="4" name="Picture 2" descr="http://www.shapecollage.com/blog/wp-content/uploads/2012/04/facebook-14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327" y="3542404"/>
            <a:ext cx="1236997" cy="123699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34778" y="4821994"/>
            <a:ext cx="1478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Your friends Community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61555" y="4654088"/>
            <a:ext cx="2163344" cy="647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Your neighborhood Community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61906" y="3340892"/>
            <a:ext cx="1708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Similar Concept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95330" y="4960587"/>
            <a:ext cx="2166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Different Community</a:t>
            </a:r>
            <a:endParaRPr lang="en-US" dirty="0"/>
          </a:p>
        </p:txBody>
      </p:sp>
      <p:sp>
        <p:nvSpPr>
          <p:cNvPr id="11" name="Left-Right Arrow 10"/>
          <p:cNvSpPr/>
          <p:nvPr/>
        </p:nvSpPr>
        <p:spPr>
          <a:xfrm>
            <a:off x="3498111" y="3946948"/>
            <a:ext cx="1892596" cy="808074"/>
          </a:xfrm>
          <a:prstGeom prst="leftRightArrow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3175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48856" y="2904964"/>
            <a:ext cx="3179135" cy="30940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511227" y="2780928"/>
            <a:ext cx="3179135" cy="30940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postaroundme_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52120" y="3933056"/>
            <a:ext cx="2769704" cy="4735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3774" t="32554" r="17868" b="31077"/>
          <a:stretch/>
        </p:blipFill>
        <p:spPr bwMode="auto">
          <a:xfrm>
            <a:off x="1835696" y="2420888"/>
            <a:ext cx="5495713" cy="232491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0071" t="11869" r="41017" b="78013"/>
          <a:stretch/>
        </p:blipFill>
        <p:spPr bwMode="auto">
          <a:xfrm>
            <a:off x="3326860" y="2790356"/>
            <a:ext cx="2946300" cy="88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4277836" y="2701616"/>
            <a:ext cx="1066800" cy="103414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807306" y="3015514"/>
            <a:ext cx="476137" cy="20560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214026" y="2675104"/>
            <a:ext cx="613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1Km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72375" y="3706235"/>
            <a:ext cx="1962525" cy="1916031"/>
            <a:chOff x="330736" y="3404680"/>
            <a:chExt cx="1962525" cy="1916031"/>
          </a:xfrm>
        </p:grpSpPr>
        <p:pic>
          <p:nvPicPr>
            <p:cNvPr id="9" name="Picture 4" descr="http://www.pets4homes.co.uk/images/dogs_hero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580" y="3404680"/>
              <a:ext cx="1645737" cy="1581083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330736" y="4951379"/>
              <a:ext cx="19625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Dog missing/found</a:t>
              </a:r>
              <a:endParaRPr lang="en-US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563888" y="6211669"/>
            <a:ext cx="1571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Missing an egg</a:t>
            </a:r>
          </a:p>
          <a:p>
            <a:pPr algn="ctr"/>
            <a:r>
              <a:rPr lang="en-US" dirty="0" smtClean="0"/>
              <a:t>for a cake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6637505" y="4381169"/>
            <a:ext cx="1133815" cy="1341612"/>
            <a:chOff x="5431276" y="4206075"/>
            <a:chExt cx="1133815" cy="1341612"/>
          </a:xfrm>
        </p:grpSpPr>
        <p:pic>
          <p:nvPicPr>
            <p:cNvPr id="15" name="Picture 8" descr="http://postaround.me/UploadedResizedBig/d406d947d08247c4a8bf24da9e477521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b="72878"/>
            <a:stretch/>
          </p:blipFill>
          <p:spPr bwMode="auto">
            <a:xfrm>
              <a:off x="5466945" y="4206075"/>
              <a:ext cx="1098146" cy="988496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pic>
        <p:sp>
          <p:nvSpPr>
            <p:cNvPr id="16" name="TextBox 15"/>
            <p:cNvSpPr txBox="1"/>
            <p:nvPr/>
          </p:nvSpPr>
          <p:spPr>
            <a:xfrm>
              <a:off x="5431276" y="5178355"/>
              <a:ext cx="11187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Marathon</a:t>
              </a:r>
              <a:endParaRPr lang="en-US" dirty="0"/>
            </a:p>
          </p:txBody>
        </p:sp>
      </p:grpSp>
      <p:pic>
        <p:nvPicPr>
          <p:cNvPr id="18" name="Picture 10" descr="http://postaround.me/UploadedResizedBig/449eb9f067ef452581ed31ab33c794e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268760"/>
            <a:ext cx="1137055" cy="85119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7236296" y="1484784"/>
            <a:ext cx="1667444" cy="1381004"/>
            <a:chOff x="7149829" y="3317133"/>
            <a:chExt cx="1667444" cy="1381004"/>
          </a:xfrm>
        </p:grpSpPr>
        <p:pic>
          <p:nvPicPr>
            <p:cNvPr id="21" name="Picture 12" descr="http://blog.nimbuzz.com/files/2011/05/searching-for-friends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3499" y="3317133"/>
              <a:ext cx="1067610" cy="106761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7149829" y="4328805"/>
              <a:ext cx="16674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Seeking  friends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0" y="1412776"/>
            <a:ext cx="1720343" cy="1853427"/>
            <a:chOff x="6203004" y="-222741"/>
            <a:chExt cx="1720343" cy="1853427"/>
          </a:xfrm>
        </p:grpSpPr>
        <p:pic>
          <p:nvPicPr>
            <p:cNvPr id="24" name="Picture 14" descr="http://postaround.me/UploadedResizedBig/52e2a24f5a1d43bf95fea8a68921572f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8631" y="-222741"/>
              <a:ext cx="1127328" cy="1501694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6203004" y="1261354"/>
              <a:ext cx="17203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Dancing Lessons</a:t>
              </a:r>
              <a:endParaRPr lang="en-US" dirty="0"/>
            </a:p>
          </p:txBody>
        </p:sp>
      </p:grpSp>
      <p:cxnSp>
        <p:nvCxnSpPr>
          <p:cNvPr id="26" name="Straight Connector 25"/>
          <p:cNvCxnSpPr/>
          <p:nvPr/>
        </p:nvCxnSpPr>
        <p:spPr>
          <a:xfrm flipH="1" flipV="1">
            <a:off x="4716016" y="1916832"/>
            <a:ext cx="72008" cy="936104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1721796" y="2140083"/>
            <a:ext cx="2286000" cy="797667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5364088" y="2492896"/>
            <a:ext cx="1984443" cy="54474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583677" y="3677052"/>
            <a:ext cx="1157591" cy="63229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1887166" y="3579776"/>
            <a:ext cx="2188723" cy="943583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503906" y="3920244"/>
            <a:ext cx="155643" cy="972769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987824" y="220486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restaurant</a:t>
            </a:r>
            <a:endParaRPr lang="en-US" dirty="0"/>
          </a:p>
        </p:txBody>
      </p:sp>
      <p:pic>
        <p:nvPicPr>
          <p:cNvPr id="33" name="Picture 2" descr="Cooking Tips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6026"/>
          <a:stretch/>
        </p:blipFill>
        <p:spPr bwMode="auto">
          <a:xfrm>
            <a:off x="3635896" y="4941168"/>
            <a:ext cx="877486" cy="1254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http://postaround.me</a:t>
            </a:r>
            <a:endParaRPr lang="he-I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1868" b="3956"/>
          <a:stretch/>
        </p:blipFill>
        <p:spPr bwMode="auto">
          <a:xfrm>
            <a:off x="152399" y="2500131"/>
            <a:ext cx="8805331" cy="4169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 The Press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71600" y="2708920"/>
            <a:ext cx="7775575" cy="3455988"/>
          </a:xfrm>
        </p:spPr>
        <p:txBody>
          <a:bodyPr>
            <a:normAutofit/>
          </a:bodyPr>
          <a:lstStyle/>
          <a:p>
            <a:pPr algn="l" rtl="0"/>
            <a:r>
              <a:rPr lang="en-US" sz="2600" u="sng" dirty="0" smtClean="0">
                <a:hlinkClick r:id="rId2"/>
              </a:rPr>
              <a:t>Nana10 – Popular Israeli web portal</a:t>
            </a:r>
            <a:r>
              <a:rPr lang="en-US" sz="2600" dirty="0" smtClean="0">
                <a:hlinkClick r:id="rId2"/>
              </a:rPr>
              <a:t>  </a:t>
            </a:r>
            <a:r>
              <a:rPr lang="en-US" sz="2600" dirty="0" smtClean="0"/>
              <a:t>15.8.2012</a:t>
            </a:r>
          </a:p>
          <a:p>
            <a:pPr algn="l" rtl="0"/>
            <a:r>
              <a:rPr lang="en-US" sz="2600" u="sng" dirty="0" err="1" smtClean="0">
                <a:hlinkClick r:id="rId3"/>
              </a:rPr>
              <a:t>Layla</a:t>
            </a:r>
            <a:r>
              <a:rPr lang="en-US" sz="2600" u="sng" dirty="0" smtClean="0">
                <a:hlinkClick r:id="rId3"/>
              </a:rPr>
              <a:t> </a:t>
            </a:r>
            <a:r>
              <a:rPr lang="en-US" sz="2600" u="sng" dirty="0" err="1" smtClean="0">
                <a:hlinkClick r:id="rId3"/>
              </a:rPr>
              <a:t>Calcali</a:t>
            </a:r>
            <a:r>
              <a:rPr lang="en-US" sz="2600" u="sng" dirty="0" smtClean="0">
                <a:hlinkClick r:id="rId3"/>
              </a:rPr>
              <a:t> – Financial TV Show in Israel</a:t>
            </a:r>
            <a:r>
              <a:rPr lang="en-US" sz="2600" dirty="0" smtClean="0"/>
              <a:t> 13.8.2012</a:t>
            </a:r>
          </a:p>
          <a:p>
            <a:pPr algn="l" rtl="0"/>
            <a:r>
              <a:rPr lang="en-US" sz="2600" u="sng" dirty="0" smtClean="0">
                <a:hlinkClick r:id="rId4"/>
              </a:rPr>
              <a:t>Feeder – Globes' Technology Magazine</a:t>
            </a:r>
            <a:r>
              <a:rPr lang="en-US" sz="2600" dirty="0" smtClean="0"/>
              <a:t> 13.8.2012</a:t>
            </a:r>
          </a:p>
          <a:p>
            <a:pPr algn="l" rtl="0"/>
            <a:r>
              <a:rPr lang="en-US" sz="2600" u="sng" dirty="0" err="1" smtClean="0">
                <a:hlinkClick r:id="rId5"/>
              </a:rPr>
              <a:t>Newsgeek</a:t>
            </a:r>
            <a:r>
              <a:rPr lang="en-US" sz="2600" u="sng" dirty="0" smtClean="0">
                <a:hlinkClick r:id="rId5"/>
              </a:rPr>
              <a:t> – The largest tech blog in Israel</a:t>
            </a:r>
            <a:r>
              <a:rPr lang="en-US" sz="2600" dirty="0" smtClean="0"/>
              <a:t> 25.7.2012</a:t>
            </a:r>
          </a:p>
          <a:p>
            <a:pPr algn="l" rtl="0"/>
            <a:endParaRPr lang="en-US" sz="2600" dirty="0" smtClean="0"/>
          </a:p>
          <a:p>
            <a:pPr algn="l" rtl="0">
              <a:buNone/>
            </a:pPr>
            <a:endParaRPr lang="he-IL" sz="2600" dirty="0"/>
          </a:p>
        </p:txBody>
      </p:sp>
      <p:pic>
        <p:nvPicPr>
          <p:cNvPr id="5" name="Picture 4" descr="newsgeek.png">
            <a:hlinkClick r:id="rId5"/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63688" y="5877272"/>
            <a:ext cx="1400156" cy="602067"/>
          </a:xfrm>
          <a:prstGeom prst="rect">
            <a:avLst/>
          </a:prstGeom>
        </p:spPr>
      </p:pic>
      <p:pic>
        <p:nvPicPr>
          <p:cNvPr id="6" name="Picture 5" descr="feeder.png">
            <a:hlinkClick r:id="rId4"/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347864" y="5805264"/>
            <a:ext cx="1400156" cy="602067"/>
          </a:xfrm>
          <a:prstGeom prst="rect">
            <a:avLst/>
          </a:prstGeom>
        </p:spPr>
      </p:pic>
      <p:pic>
        <p:nvPicPr>
          <p:cNvPr id="7" name="Picture 6" descr="laylacalcali.png">
            <a:hlinkClick r:id="rId3"/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76056" y="5805264"/>
            <a:ext cx="1400156" cy="602067"/>
          </a:xfrm>
          <a:prstGeom prst="rect">
            <a:avLst/>
          </a:prstGeom>
        </p:spPr>
      </p:pic>
      <p:pic>
        <p:nvPicPr>
          <p:cNvPr id="8" name="Picture 7" descr="nana10.png">
            <a:hlinkClick r:id="rId2"/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876256" y="5877272"/>
            <a:ext cx="1400156" cy="50405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Business Models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99592" y="2708920"/>
            <a:ext cx="7559551" cy="3455988"/>
          </a:xfrm>
        </p:spPr>
        <p:txBody>
          <a:bodyPr>
            <a:normAutofit/>
          </a:bodyPr>
          <a:lstStyle/>
          <a:p>
            <a:pPr algn="l" rtl="0"/>
            <a:r>
              <a:rPr lang="en-US" sz="2800" dirty="0" smtClean="0"/>
              <a:t>Sponsored advertisement</a:t>
            </a:r>
          </a:p>
          <a:p>
            <a:pPr algn="l" rtl="0"/>
            <a:r>
              <a:rPr lang="en-US" sz="2800" dirty="0" smtClean="0"/>
              <a:t>Premium advertisement</a:t>
            </a:r>
          </a:p>
          <a:p>
            <a:pPr algn="l" rtl="0"/>
            <a:r>
              <a:rPr lang="en-US" sz="2800" dirty="0" smtClean="0"/>
              <a:t>Enterprise board (for municipalities for example)</a:t>
            </a:r>
          </a:p>
          <a:p>
            <a:pPr algn="l" rtl="0"/>
            <a:r>
              <a:rPr lang="en-US" sz="2800" dirty="0" smtClean="0"/>
              <a:t>Private boards (for companies for example)</a:t>
            </a:r>
          </a:p>
          <a:p>
            <a:pPr algn="l" rtl="0"/>
            <a:r>
              <a:rPr lang="en-US" sz="2800" dirty="0" smtClean="0"/>
              <a:t>Other Internet Community models</a:t>
            </a:r>
          </a:p>
          <a:p>
            <a:pPr algn="l" rtl="0"/>
            <a:endParaRPr lang="he-IL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3068960"/>
            <a:ext cx="8229600" cy="194421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8800" dirty="0" smtClean="0"/>
              <a:t>Thank </a:t>
            </a:r>
            <a:r>
              <a:rPr lang="en-US" sz="8800" dirty="0" smtClean="0"/>
              <a:t>you !</a:t>
            </a:r>
            <a:endParaRPr lang="he-IL" sz="8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staroundme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postaroundme_template</Template>
  <TotalTime>48</TotalTime>
  <Words>164</Words>
  <Application>Microsoft Office PowerPoint</Application>
  <PresentationFormat>On-screen Show (4:3)</PresentationFormat>
  <Paragraphs>39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postaroundme_template</vt:lpstr>
      <vt:lpstr>Concept</vt:lpstr>
      <vt:lpstr>Topics</vt:lpstr>
      <vt:lpstr>Concept</vt:lpstr>
      <vt:lpstr>Models and Analogy</vt:lpstr>
      <vt:lpstr>Slide 5</vt:lpstr>
      <vt:lpstr>http://postaround.me</vt:lpstr>
      <vt:lpstr>In The Press</vt:lpstr>
      <vt:lpstr>Business Models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</dc:title>
  <dc:creator>Yaniv</dc:creator>
  <cp:lastModifiedBy>Yaniv</cp:lastModifiedBy>
  <cp:revision>8</cp:revision>
  <dcterms:created xsi:type="dcterms:W3CDTF">2012-10-25T14:38:25Z</dcterms:created>
  <dcterms:modified xsi:type="dcterms:W3CDTF">2012-10-25T23:38:35Z</dcterms:modified>
</cp:coreProperties>
</file>