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5143500" cx="9144000"/>
  <p:notesSz cx="6858000" cy="9144000"/>
  <p:embeddedFontLst>
    <p:embeddedFont>
      <p:font typeface="M PLUS 1p"/>
      <p:regular r:id="rId26"/>
      <p:bold r:id="rId27"/>
    </p:embeddedFont>
    <p:embeddedFont>
      <p:font typeface="Helvetica Neue"/>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HelveticaNeue-boldItalic.fntdata"/><Relationship Id="rId30" Type="http://schemas.openxmlformats.org/officeDocument/2006/relationships/font" Target="fonts/HelveticaNeue-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font" Target="fonts/MPLUS1p-regular.fntdata"/><Relationship Id="rId25" Type="http://schemas.openxmlformats.org/officeDocument/2006/relationships/slide" Target="slides/slide21.xml"/><Relationship Id="rId28" Type="http://schemas.openxmlformats.org/officeDocument/2006/relationships/font" Target="fonts/HelveticaNeue-regular.fntdata"/><Relationship Id="rId27" Type="http://schemas.openxmlformats.org/officeDocument/2006/relationships/font" Target="fonts/MPLUS1p-bold.fntdata"/><Relationship Id="rId29" Type="http://schemas.openxmlformats.org/officeDocument/2006/relationships/font" Target="fonts/HelveticaNeue-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77" name="Google Shape;7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10" name="Google Shape;21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20" name="Google Shape;220;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30" name="Google Shape;230;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240" name="Google Shape;240;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1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8" name="Google Shape;368;p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1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88" name="Google Shape;388;p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1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14" name="Google Shape;414;p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1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40" name="Google Shape;440;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1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62" name="Google Shape;462;p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7" name="Google Shape;487;p1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88" name="Google Shape;488;p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2: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86" name="Google Shape;86;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2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17" name="Google Shape;517;p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0" name="Google Shape;540;p2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541" name="Google Shape;541;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94" name="Google Shape;94;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02" name="Google Shape;102;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5: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8: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32" name="Google Shape;132;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9: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ja-JP"/>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シンプル】">
  <p:cSld name="タイトル スライド【シンプル】">
    <p:spTree>
      <p:nvGrpSpPr>
        <p:cNvPr id="16" name="Shape 16"/>
        <p:cNvGrpSpPr/>
        <p:nvPr/>
      </p:nvGrpSpPr>
      <p:grpSpPr>
        <a:xfrm>
          <a:off x="0" y="0"/>
          <a:ext cx="0" cy="0"/>
          <a:chOff x="0" y="0"/>
          <a:chExt cx="0" cy="0"/>
        </a:xfrm>
      </p:grpSpPr>
      <p:sp>
        <p:nvSpPr>
          <p:cNvPr id="17" name="Google Shape;17;p2"/>
          <p:cNvSpPr/>
          <p:nvPr/>
        </p:nvSpPr>
        <p:spPr>
          <a:xfrm>
            <a:off x="0" y="4083918"/>
            <a:ext cx="9144000" cy="1059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 name="Google Shape;18;p2"/>
          <p:cNvSpPr txBox="1"/>
          <p:nvPr>
            <p:ph type="ctrTitle"/>
          </p:nvPr>
        </p:nvSpPr>
        <p:spPr>
          <a:xfrm>
            <a:off x="1143000" y="789552"/>
            <a:ext cx="6858000" cy="1790700"/>
          </a:xfrm>
          <a:prstGeom prst="rect">
            <a:avLst/>
          </a:prstGeom>
          <a:noFill/>
          <a:ln>
            <a:noFill/>
          </a:ln>
        </p:spPr>
        <p:txBody>
          <a:bodyPr anchorCtr="0" anchor="b" bIns="0" lIns="0" spcFirstLastPara="1" rIns="0" wrap="square" tIns="0">
            <a:noAutofit/>
          </a:bodyPr>
          <a:lstStyle>
            <a:lvl1pPr lvl="0" marR="0" algn="ctr">
              <a:lnSpc>
                <a:spcPct val="90000"/>
              </a:lnSpc>
              <a:spcBef>
                <a:spcPts val="0"/>
              </a:spcBef>
              <a:spcAft>
                <a:spcPts val="0"/>
              </a:spcAft>
              <a:buClr>
                <a:schemeClr val="dk1"/>
              </a:buClr>
              <a:buSzPts val="900"/>
              <a:buNone/>
              <a:defRPr b="1" i="0" sz="4500" u="none" cap="none" strike="noStrike">
                <a:solidFill>
                  <a:schemeClr val="dk1"/>
                </a:solidFil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19" name="Google Shape;19;p2"/>
          <p:cNvSpPr txBox="1"/>
          <p:nvPr>
            <p:ph idx="1" type="subTitle"/>
          </p:nvPr>
        </p:nvSpPr>
        <p:spPr>
          <a:xfrm>
            <a:off x="1143000" y="2649308"/>
            <a:ext cx="6858000" cy="537000"/>
          </a:xfrm>
          <a:prstGeom prst="rect">
            <a:avLst/>
          </a:prstGeom>
          <a:noFill/>
          <a:ln>
            <a:noFill/>
          </a:ln>
        </p:spPr>
        <p:txBody>
          <a:bodyPr anchorCtr="0" anchor="t" bIns="68575" lIns="68575" spcFirstLastPara="1" rIns="68575" wrap="square" tIns="68575">
            <a:noAutofit/>
          </a:bodyPr>
          <a:lstStyle>
            <a:lvl1pPr lvl="0" marR="0" algn="ctr">
              <a:lnSpc>
                <a:spcPct val="90000"/>
              </a:lnSpc>
              <a:spcBef>
                <a:spcPts val="800"/>
              </a:spcBef>
              <a:spcAft>
                <a:spcPts val="0"/>
              </a:spcAft>
              <a:buClr>
                <a:srgbClr val="727272"/>
              </a:buClr>
              <a:buSzPts val="2100"/>
              <a:buNone/>
              <a:defRPr b="1" i="0" sz="1800" u="none" cap="none" strike="noStrike">
                <a:solidFill>
                  <a:srgbClr val="727272"/>
                </a:solidFill>
              </a:defRPr>
            </a:lvl1pPr>
            <a:lvl2pPr lvl="1" marR="0" algn="ctr">
              <a:lnSpc>
                <a:spcPct val="90000"/>
              </a:lnSpc>
              <a:spcBef>
                <a:spcPts val="400"/>
              </a:spcBef>
              <a:spcAft>
                <a:spcPts val="0"/>
              </a:spcAft>
              <a:buClr>
                <a:schemeClr val="dk1"/>
              </a:buClr>
              <a:buSzPts val="1800"/>
              <a:buNone/>
              <a:defRPr b="1" i="0" sz="1500" u="none" cap="none" strike="noStrike">
                <a:solidFill>
                  <a:schemeClr val="dk1"/>
                </a:solidFill>
              </a:defRPr>
            </a:lvl2pPr>
            <a:lvl3pPr lvl="2" marR="0" algn="ctr">
              <a:lnSpc>
                <a:spcPct val="90000"/>
              </a:lnSpc>
              <a:spcBef>
                <a:spcPts val="400"/>
              </a:spcBef>
              <a:spcAft>
                <a:spcPts val="0"/>
              </a:spcAft>
              <a:buClr>
                <a:schemeClr val="dk1"/>
              </a:buClr>
              <a:buSzPts val="1500"/>
              <a:buNone/>
              <a:defRPr b="1" i="0" sz="1400" u="none" cap="none" strike="noStrike">
                <a:solidFill>
                  <a:schemeClr val="dk1"/>
                </a:solidFill>
              </a:defRPr>
            </a:lvl3pPr>
            <a:lvl4pPr lvl="3" marR="0" algn="ctr">
              <a:lnSpc>
                <a:spcPct val="90000"/>
              </a:lnSpc>
              <a:spcBef>
                <a:spcPts val="400"/>
              </a:spcBef>
              <a:spcAft>
                <a:spcPts val="0"/>
              </a:spcAft>
              <a:buClr>
                <a:schemeClr val="dk1"/>
              </a:buClr>
              <a:buSzPts val="1400"/>
              <a:buNone/>
              <a:defRPr b="1" i="0" sz="1200" u="none" cap="none" strike="noStrike">
                <a:solidFill>
                  <a:schemeClr val="dk1"/>
                </a:solidFill>
              </a:defRPr>
            </a:lvl4pPr>
            <a:lvl5pPr lvl="4" marR="0" algn="ctr">
              <a:lnSpc>
                <a:spcPct val="90000"/>
              </a:lnSpc>
              <a:spcBef>
                <a:spcPts val="400"/>
              </a:spcBef>
              <a:spcAft>
                <a:spcPts val="0"/>
              </a:spcAft>
              <a:buClr>
                <a:schemeClr val="dk1"/>
              </a:buClr>
              <a:buSzPts val="1400"/>
              <a:buNone/>
              <a:defRPr b="1" i="0" sz="1200" u="none" cap="none" strike="noStrike">
                <a:solidFill>
                  <a:schemeClr val="dk1"/>
                </a:solidFill>
              </a:defRPr>
            </a:lvl5pPr>
            <a:lvl6pPr lvl="5" marR="0" algn="ctr">
              <a:lnSpc>
                <a:spcPct val="90000"/>
              </a:lnSpc>
              <a:spcBef>
                <a:spcPts val="400"/>
              </a:spcBef>
              <a:spcAft>
                <a:spcPts val="0"/>
              </a:spcAft>
              <a:buClr>
                <a:schemeClr val="dk1"/>
              </a:buClr>
              <a:buSzPts val="1400"/>
              <a:buNone/>
              <a:defRPr b="1" i="0" sz="1200" u="none" cap="none" strike="noStrike">
                <a:solidFill>
                  <a:schemeClr val="dk1"/>
                </a:solidFill>
              </a:defRPr>
            </a:lvl6pPr>
            <a:lvl7pPr lvl="6" marR="0" algn="ctr">
              <a:lnSpc>
                <a:spcPct val="90000"/>
              </a:lnSpc>
              <a:spcBef>
                <a:spcPts val="400"/>
              </a:spcBef>
              <a:spcAft>
                <a:spcPts val="0"/>
              </a:spcAft>
              <a:buClr>
                <a:schemeClr val="dk1"/>
              </a:buClr>
              <a:buSzPts val="1400"/>
              <a:buNone/>
              <a:defRPr b="1" i="0" sz="1200" u="none" cap="none" strike="noStrike">
                <a:solidFill>
                  <a:schemeClr val="dk1"/>
                </a:solidFill>
              </a:defRPr>
            </a:lvl7pPr>
            <a:lvl8pPr lvl="7" marR="0" algn="ctr">
              <a:lnSpc>
                <a:spcPct val="90000"/>
              </a:lnSpc>
              <a:spcBef>
                <a:spcPts val="400"/>
              </a:spcBef>
              <a:spcAft>
                <a:spcPts val="0"/>
              </a:spcAft>
              <a:buClr>
                <a:schemeClr val="dk1"/>
              </a:buClr>
              <a:buSzPts val="1400"/>
              <a:buNone/>
              <a:defRPr b="1" i="0" sz="1200" u="none" cap="none" strike="noStrike">
                <a:solidFill>
                  <a:schemeClr val="dk1"/>
                </a:solidFill>
              </a:defRPr>
            </a:lvl8pPr>
            <a:lvl9pPr lvl="8" marR="0" algn="ctr">
              <a:lnSpc>
                <a:spcPct val="90000"/>
              </a:lnSpc>
              <a:spcBef>
                <a:spcPts val="400"/>
              </a:spcBef>
              <a:spcAft>
                <a:spcPts val="0"/>
              </a:spcAft>
              <a:buClr>
                <a:schemeClr val="dk1"/>
              </a:buClr>
              <a:buSzPts val="1400"/>
              <a:buNone/>
              <a:defRPr b="1" i="0" sz="1200" u="none" cap="none" strike="noStrike">
                <a:solidFill>
                  <a:schemeClr val="dk1"/>
                </a:solidFill>
              </a:defRPr>
            </a:lvl9pPr>
          </a:lstStyle>
          <a:p/>
        </p:txBody>
      </p:sp>
      <p:sp>
        <p:nvSpPr>
          <p:cNvPr id="20" name="Google Shape;20;p2"/>
          <p:cNvSpPr txBox="1"/>
          <p:nvPr>
            <p:ph idx="2" type="body"/>
          </p:nvPr>
        </p:nvSpPr>
        <p:spPr>
          <a:xfrm>
            <a:off x="1143000" y="4339830"/>
            <a:ext cx="3996300" cy="2928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rgbClr val="727272"/>
              </a:buClr>
              <a:buSzPts val="2100"/>
              <a:buFont typeface="Arial"/>
              <a:buNone/>
              <a:defRPr b="0" i="0" sz="1400" u="none" cap="none" strike="noStrike">
                <a:solidFill>
                  <a:srgbClr val="727272"/>
                </a:solidFill>
                <a:latin typeface="Arial"/>
                <a:ea typeface="Arial"/>
                <a:cs typeface="Arial"/>
                <a:sym typeface="Arial"/>
              </a:defRPr>
            </a:lvl1pPr>
            <a:lvl2pPr indent="-228600" lvl="1" marL="914400" marR="0" algn="l">
              <a:lnSpc>
                <a:spcPct val="90000"/>
              </a:lnSpc>
              <a:spcBef>
                <a:spcPts val="400"/>
              </a:spcBef>
              <a:spcAft>
                <a:spcPts val="0"/>
              </a:spcAft>
              <a:buClr>
                <a:srgbClr val="525252"/>
              </a:buClr>
              <a:buSzPts val="1800"/>
              <a:buFont typeface="Arial"/>
              <a:buNone/>
              <a:defRPr b="0" i="0" sz="1200" u="none" cap="none" strike="noStrike">
                <a:solidFill>
                  <a:srgbClr val="525252"/>
                </a:solidFill>
                <a:latin typeface="Arial"/>
                <a:ea typeface="Arial"/>
                <a:cs typeface="Arial"/>
                <a:sym typeface="Arial"/>
              </a:defRPr>
            </a:lvl2pPr>
            <a:lvl3pPr indent="-228600" lvl="2" marL="1371600" marR="0" algn="l">
              <a:lnSpc>
                <a:spcPct val="90000"/>
              </a:lnSpc>
              <a:spcBef>
                <a:spcPts val="400"/>
              </a:spcBef>
              <a:spcAft>
                <a:spcPts val="0"/>
              </a:spcAft>
              <a:buClr>
                <a:srgbClr val="525252"/>
              </a:buClr>
              <a:buSzPts val="1500"/>
              <a:buFont typeface="Arial"/>
              <a:buNone/>
              <a:defRPr b="0" i="0" sz="1100" u="none" cap="none" strike="noStrike">
                <a:solidFill>
                  <a:srgbClr val="525252"/>
                </a:solidFill>
                <a:latin typeface="Arial"/>
                <a:ea typeface="Arial"/>
                <a:cs typeface="Arial"/>
                <a:sym typeface="Arial"/>
              </a:defRPr>
            </a:lvl3pPr>
            <a:lvl4pPr indent="-228600" lvl="3" marL="1828800" marR="0" algn="l">
              <a:lnSpc>
                <a:spcPct val="90000"/>
              </a:lnSpc>
              <a:spcBef>
                <a:spcPts val="400"/>
              </a:spcBef>
              <a:spcAft>
                <a:spcPts val="0"/>
              </a:spcAft>
              <a:buClr>
                <a:srgbClr val="525252"/>
              </a:buClr>
              <a:buSzPts val="1400"/>
              <a:buFont typeface="Arial"/>
              <a:buNone/>
              <a:defRPr b="0" i="0" sz="900" u="none" cap="none" strike="noStrike">
                <a:solidFill>
                  <a:srgbClr val="525252"/>
                </a:solidFill>
                <a:latin typeface="Arial"/>
                <a:ea typeface="Arial"/>
                <a:cs typeface="Arial"/>
                <a:sym typeface="Arial"/>
              </a:defRPr>
            </a:lvl4pPr>
            <a:lvl5pPr indent="-228600" lvl="4" marL="2286000" marR="0" algn="l">
              <a:lnSpc>
                <a:spcPct val="90000"/>
              </a:lnSpc>
              <a:spcBef>
                <a:spcPts val="400"/>
              </a:spcBef>
              <a:spcAft>
                <a:spcPts val="0"/>
              </a:spcAft>
              <a:buClr>
                <a:srgbClr val="525252"/>
              </a:buClr>
              <a:buSzPts val="1400"/>
              <a:buFont typeface="Arial"/>
              <a:buNone/>
              <a:defRPr b="0" i="0" sz="900" u="none" cap="none" strike="noStrike">
                <a:solidFill>
                  <a:srgbClr val="525252"/>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1" name="Google Shape;21;p2"/>
          <p:cNvSpPr txBox="1"/>
          <p:nvPr>
            <p:ph idx="3" type="body"/>
          </p:nvPr>
        </p:nvSpPr>
        <p:spPr>
          <a:xfrm>
            <a:off x="1143000" y="4632964"/>
            <a:ext cx="3996300" cy="2928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rgbClr val="727272"/>
              </a:buClr>
              <a:buSzPts val="2100"/>
              <a:buFont typeface="Arial"/>
              <a:buNone/>
              <a:defRPr b="0" i="0" sz="1100" u="none" cap="none" strike="noStrike">
                <a:solidFill>
                  <a:srgbClr val="727272"/>
                </a:solidFill>
                <a:latin typeface="Arial"/>
                <a:ea typeface="Arial"/>
                <a:cs typeface="Arial"/>
                <a:sym typeface="Arial"/>
              </a:defRPr>
            </a:lvl1pPr>
            <a:lvl2pPr indent="-228600" lvl="1" marL="914400" marR="0" algn="l">
              <a:lnSpc>
                <a:spcPct val="90000"/>
              </a:lnSpc>
              <a:spcBef>
                <a:spcPts val="400"/>
              </a:spcBef>
              <a:spcAft>
                <a:spcPts val="0"/>
              </a:spcAft>
              <a:buClr>
                <a:srgbClr val="525252"/>
              </a:buClr>
              <a:buSzPts val="1800"/>
              <a:buFont typeface="Arial"/>
              <a:buNone/>
              <a:defRPr b="0" i="0" sz="1200" u="none" cap="none" strike="noStrike">
                <a:solidFill>
                  <a:srgbClr val="525252"/>
                </a:solidFill>
                <a:latin typeface="Arial"/>
                <a:ea typeface="Arial"/>
                <a:cs typeface="Arial"/>
                <a:sym typeface="Arial"/>
              </a:defRPr>
            </a:lvl2pPr>
            <a:lvl3pPr indent="-228600" lvl="2" marL="1371600" marR="0" algn="l">
              <a:lnSpc>
                <a:spcPct val="90000"/>
              </a:lnSpc>
              <a:spcBef>
                <a:spcPts val="400"/>
              </a:spcBef>
              <a:spcAft>
                <a:spcPts val="0"/>
              </a:spcAft>
              <a:buClr>
                <a:srgbClr val="525252"/>
              </a:buClr>
              <a:buSzPts val="1500"/>
              <a:buFont typeface="Arial"/>
              <a:buNone/>
              <a:defRPr b="0" i="0" sz="1100" u="none" cap="none" strike="noStrike">
                <a:solidFill>
                  <a:srgbClr val="525252"/>
                </a:solidFill>
                <a:latin typeface="Arial"/>
                <a:ea typeface="Arial"/>
                <a:cs typeface="Arial"/>
                <a:sym typeface="Arial"/>
              </a:defRPr>
            </a:lvl3pPr>
            <a:lvl4pPr indent="-228600" lvl="3" marL="1828800" marR="0" algn="l">
              <a:lnSpc>
                <a:spcPct val="90000"/>
              </a:lnSpc>
              <a:spcBef>
                <a:spcPts val="400"/>
              </a:spcBef>
              <a:spcAft>
                <a:spcPts val="0"/>
              </a:spcAft>
              <a:buClr>
                <a:srgbClr val="525252"/>
              </a:buClr>
              <a:buSzPts val="1400"/>
              <a:buFont typeface="Arial"/>
              <a:buNone/>
              <a:defRPr b="0" i="0" sz="900" u="none" cap="none" strike="noStrike">
                <a:solidFill>
                  <a:srgbClr val="525252"/>
                </a:solidFill>
                <a:latin typeface="Arial"/>
                <a:ea typeface="Arial"/>
                <a:cs typeface="Arial"/>
                <a:sym typeface="Arial"/>
              </a:defRPr>
            </a:lvl4pPr>
            <a:lvl5pPr indent="-228600" lvl="4" marL="2286000" marR="0" algn="l">
              <a:lnSpc>
                <a:spcPct val="90000"/>
              </a:lnSpc>
              <a:spcBef>
                <a:spcPts val="400"/>
              </a:spcBef>
              <a:spcAft>
                <a:spcPts val="0"/>
              </a:spcAft>
              <a:buClr>
                <a:srgbClr val="525252"/>
              </a:buClr>
              <a:buSzPts val="1400"/>
              <a:buFont typeface="Arial"/>
              <a:buNone/>
              <a:defRPr b="0" i="0" sz="900" u="none" cap="none" strike="noStrike">
                <a:solidFill>
                  <a:srgbClr val="525252"/>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22" name="Google Shape;22;p2"/>
          <p:cNvSpPr txBox="1"/>
          <p:nvPr/>
        </p:nvSpPr>
        <p:spPr>
          <a:xfrm>
            <a:off x="818553" y="4944092"/>
            <a:ext cx="509700" cy="7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ja-JP" sz="500" u="none" cap="none" strike="noStrike">
                <a:solidFill>
                  <a:srgbClr val="666666"/>
                </a:solidFill>
                <a:latin typeface="Helvetica Neue"/>
                <a:ea typeface="Helvetica Neue"/>
                <a:cs typeface="Helvetica Neue"/>
                <a:sym typeface="Helvetica Neue"/>
              </a:rPr>
              <a:t>© DMM</a:t>
            </a:r>
            <a:endParaRPr b="0" i="0" sz="500" u="none" cap="none" strike="noStrike">
              <a:solidFill>
                <a:srgbClr val="666666"/>
              </a:solidFill>
              <a:latin typeface="Helvetica Neue"/>
              <a:ea typeface="Helvetica Neue"/>
              <a:cs typeface="Helvetica Neue"/>
              <a:sym typeface="Helvetica Neue"/>
            </a:endParaRPr>
          </a:p>
        </p:txBody>
      </p:sp>
      <p:pic>
        <p:nvPicPr>
          <p:cNvPr id="23" name="Google Shape;23;p2"/>
          <p:cNvPicPr preferRelativeResize="0"/>
          <p:nvPr/>
        </p:nvPicPr>
        <p:blipFill rotWithShape="1">
          <a:blip r:embed="rId2">
            <a:alphaModFix/>
          </a:blip>
          <a:srcRect b="0" l="0" r="0" t="0"/>
          <a:stretch/>
        </p:blipFill>
        <p:spPr>
          <a:xfrm>
            <a:off x="135000" y="4922639"/>
            <a:ext cx="626797" cy="107015"/>
          </a:xfrm>
          <a:prstGeom prst="rect">
            <a:avLst/>
          </a:prstGeom>
          <a:noFill/>
          <a:ln>
            <a:noFill/>
          </a:ln>
        </p:spPr>
      </p:pic>
      <p:sp>
        <p:nvSpPr>
          <p:cNvPr id="24" name="Google Shape;24;p2"/>
          <p:cNvSpPr/>
          <p:nvPr/>
        </p:nvSpPr>
        <p:spPr>
          <a:xfrm>
            <a:off x="8240269" y="4883869"/>
            <a:ext cx="785400" cy="141000"/>
          </a:xfrm>
          <a:prstGeom prst="roundRect">
            <a:avLst>
              <a:gd fmla="val 50000" name="adj"/>
            </a:avLst>
          </a:prstGeom>
          <a:noFill/>
          <a:ln cap="flat" cmpd="sng" w="9525">
            <a:solidFill>
              <a:srgbClr val="FD564A"/>
            </a:solidFill>
            <a:prstDash val="solid"/>
            <a:round/>
            <a:headEnd len="sm" w="sm" type="none"/>
            <a:tailEnd len="sm" w="sm" type="none"/>
          </a:ln>
        </p:spPr>
        <p:txBody>
          <a:bodyPr anchorCtr="0" anchor="ctr" bIns="810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rPr b="0" i="0" lang="ja-JP" sz="700" u="none" cap="none" strike="noStrike">
                <a:solidFill>
                  <a:srgbClr val="FD564A"/>
                </a:solidFill>
                <a:latin typeface="Helvetica Neue"/>
                <a:ea typeface="Helvetica Neue"/>
                <a:cs typeface="Helvetica Neue"/>
                <a:sym typeface="Helvetica Neue"/>
              </a:rPr>
              <a:t>CONFIDENTIAL</a:t>
            </a:r>
            <a:endParaRPr b="0" i="0" sz="700" u="none" cap="none" strike="noStrike">
              <a:solidFill>
                <a:srgbClr val="FD564A"/>
              </a:solidFill>
              <a:latin typeface="Helvetica Neue"/>
              <a:ea typeface="Helvetica Neue"/>
              <a:cs typeface="Helvetica Neue"/>
              <a:sym typeface="Helvetica Neue"/>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bg>
      <p:bgPr>
        <a:solidFill>
          <a:schemeClr val="lt1"/>
        </a:solidFill>
      </p:bgPr>
    </p:bg>
    <p:spTree>
      <p:nvGrpSpPr>
        <p:cNvPr id="61" name="Shape 61"/>
        <p:cNvGrpSpPr/>
        <p:nvPr/>
      </p:nvGrpSpPr>
      <p:grpSpPr>
        <a:xfrm>
          <a:off x="0" y="0"/>
          <a:ext cx="0" cy="0"/>
          <a:chOff x="0" y="0"/>
          <a:chExt cx="0" cy="0"/>
        </a:xfrm>
      </p:grpSpPr>
      <p:sp>
        <p:nvSpPr>
          <p:cNvPr id="62" name="Google Shape;62;p11"/>
          <p:cNvSpPr txBox="1"/>
          <p:nvPr>
            <p:ph idx="1" type="body"/>
          </p:nvPr>
        </p:nvSpPr>
        <p:spPr>
          <a:xfrm>
            <a:off x="285752" y="1113589"/>
            <a:ext cx="4229100" cy="35190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Helvetica Neue"/>
                <a:ea typeface="Helvetica Neue"/>
                <a:cs typeface="Helvetica Neue"/>
                <a:sym typeface="Helvetica Neue"/>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63" name="Google Shape;63;p11"/>
          <p:cNvSpPr txBox="1"/>
          <p:nvPr>
            <p:ph idx="2" type="body"/>
          </p:nvPr>
        </p:nvSpPr>
        <p:spPr>
          <a:xfrm>
            <a:off x="4629151" y="1113589"/>
            <a:ext cx="4229100" cy="3519000"/>
          </a:xfrm>
          <a:prstGeom prst="rect">
            <a:avLst/>
          </a:prstGeom>
          <a:noFill/>
          <a:ln>
            <a:noFill/>
          </a:ln>
        </p:spPr>
        <p:txBody>
          <a:bodyPr anchorCtr="0" anchor="t" bIns="68575" lIns="68575" spcFirstLastPara="1" rIns="68575" wrap="square" tIns="68575">
            <a:no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Helvetica Neue"/>
                <a:ea typeface="Helvetica Neue"/>
                <a:cs typeface="Helvetica Neue"/>
                <a:sym typeface="Helvetica Neue"/>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pic>
        <p:nvPicPr>
          <p:cNvPr id="64" name="Google Shape;64;p11"/>
          <p:cNvPicPr preferRelativeResize="0"/>
          <p:nvPr/>
        </p:nvPicPr>
        <p:blipFill rotWithShape="1">
          <a:blip r:embed="rId2">
            <a:alphaModFix/>
          </a:blip>
          <a:srcRect b="0" l="0" r="0" t="0"/>
          <a:stretch/>
        </p:blipFill>
        <p:spPr>
          <a:xfrm>
            <a:off x="8738871" y="4771108"/>
            <a:ext cx="238655" cy="269799"/>
          </a:xfrm>
          <a:prstGeom prst="rect">
            <a:avLst/>
          </a:prstGeom>
          <a:noFill/>
          <a:ln>
            <a:noFill/>
          </a:ln>
        </p:spPr>
      </p:pic>
      <p:sp>
        <p:nvSpPr>
          <p:cNvPr id="65" name="Google Shape;65;p11"/>
          <p:cNvSpPr/>
          <p:nvPr/>
        </p:nvSpPr>
        <p:spPr>
          <a:xfrm>
            <a:off x="0" y="0"/>
            <a:ext cx="9144000" cy="857400"/>
          </a:xfrm>
          <a:prstGeom prst="rect">
            <a:avLst/>
          </a:prstGeom>
          <a:solidFill>
            <a:srgbClr val="F0F0F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Helvetica Neue"/>
              <a:ea typeface="Helvetica Neue"/>
              <a:cs typeface="Helvetica Neue"/>
              <a:sym typeface="Helvetica Neue"/>
            </a:endParaRPr>
          </a:p>
        </p:txBody>
      </p:sp>
      <p:sp>
        <p:nvSpPr>
          <p:cNvPr id="66" name="Google Shape;66;p11"/>
          <p:cNvSpPr txBox="1"/>
          <p:nvPr>
            <p:ph type="title"/>
          </p:nvPr>
        </p:nvSpPr>
        <p:spPr>
          <a:xfrm>
            <a:off x="285752" y="79843"/>
            <a:ext cx="8572500" cy="777300"/>
          </a:xfrm>
          <a:prstGeom prst="rect">
            <a:avLst/>
          </a:prstGeom>
          <a:noFill/>
          <a:ln>
            <a:noFill/>
          </a:ln>
        </p:spPr>
        <p:txBody>
          <a:bodyPr anchorCtr="0" anchor="ctr" bIns="0" lIns="0" spcFirstLastPara="1" rIns="0" wrap="square" tIns="0">
            <a:noAutofit/>
          </a:bodyPr>
          <a:lstStyle>
            <a:lvl1pPr lvl="0" marR="0" algn="l">
              <a:lnSpc>
                <a:spcPct val="90000"/>
              </a:lnSpc>
              <a:spcBef>
                <a:spcPts val="0"/>
              </a:spcBef>
              <a:spcAft>
                <a:spcPts val="0"/>
              </a:spcAft>
              <a:buClr>
                <a:schemeClr val="dk1"/>
              </a:buClr>
              <a:buSzPts val="900"/>
              <a:buFont typeface="Helvetica Neue"/>
              <a:buNone/>
              <a:defRPr b="0" i="0" sz="3300" u="none" cap="none" strike="noStrike">
                <a:solidFill>
                  <a:schemeClr val="dk1"/>
                </a:solidFill>
                <a:latin typeface="Helvetica Neue"/>
                <a:ea typeface="Helvetica Neue"/>
                <a:cs typeface="Helvetica Neue"/>
                <a:sym typeface="Helvetica Neue"/>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67" name="Google Shape;67;p11"/>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10;コンテンツ">
  <p:cSld name="タイトル付きの&#10;コンテンツ">
    <p:bg>
      <p:bgPr>
        <a:solidFill>
          <a:srgbClr val="F0F0F0"/>
        </a:solidFill>
      </p:bgPr>
    </p:bg>
    <p:spTree>
      <p:nvGrpSpPr>
        <p:cNvPr id="68" name="Shape 68"/>
        <p:cNvGrpSpPr/>
        <p:nvPr/>
      </p:nvGrpSpPr>
      <p:grpSpPr>
        <a:xfrm>
          <a:off x="0" y="0"/>
          <a:ext cx="0" cy="0"/>
          <a:chOff x="0" y="0"/>
          <a:chExt cx="0" cy="0"/>
        </a:xfrm>
      </p:grpSpPr>
      <p:sp>
        <p:nvSpPr>
          <p:cNvPr id="69" name="Google Shape;69;p12"/>
          <p:cNvSpPr/>
          <p:nvPr/>
        </p:nvSpPr>
        <p:spPr>
          <a:xfrm>
            <a:off x="3296251" y="141482"/>
            <a:ext cx="5681400" cy="4625700"/>
          </a:xfrm>
          <a:prstGeom prst="roundRect">
            <a:avLst>
              <a:gd fmla="val 1756" name="adj"/>
            </a:avLst>
          </a:prstGeom>
          <a:solidFill>
            <a:schemeClr val="lt1"/>
          </a:solidFill>
          <a:ln cap="flat" cmpd="sng" w="12700">
            <a:solidFill>
              <a:srgbClr val="DBDBD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0" name="Google Shape;70;p12"/>
          <p:cNvSpPr txBox="1"/>
          <p:nvPr>
            <p:ph idx="1" type="body"/>
          </p:nvPr>
        </p:nvSpPr>
        <p:spPr>
          <a:xfrm>
            <a:off x="3491881" y="740570"/>
            <a:ext cx="5184600" cy="3655200"/>
          </a:xfrm>
          <a:prstGeom prst="rect">
            <a:avLst/>
          </a:prstGeom>
          <a:noFill/>
          <a:ln>
            <a:noFill/>
          </a:ln>
        </p:spPr>
        <p:txBody>
          <a:bodyPr anchorCtr="0" anchor="t" bIns="68575" lIns="68575" spcFirstLastPara="1" rIns="68575" wrap="square" tIns="68575">
            <a:noAutofit/>
          </a:bodyPr>
          <a:lstStyle>
            <a:lvl1pPr indent="-381000" lvl="0" marL="457200" marR="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1pPr>
            <a:lvl2pPr indent="-361950" lvl="1" marL="914400" marR="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Helvetica Neue"/>
                <a:ea typeface="Helvetica Neue"/>
                <a:cs typeface="Helvetica Neue"/>
                <a:sym typeface="Helvetica Neue"/>
              </a:defRPr>
            </a:lvl2pPr>
            <a:lvl3pPr indent="-342900" lvl="2" marL="13716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3pPr>
            <a:lvl4pPr indent="-323850" lvl="3" marL="1828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4pPr>
            <a:lvl5pPr indent="-323850" lvl="4" marL="22860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5pPr>
            <a:lvl6pPr indent="-323850" lvl="5" marL="27432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pic>
        <p:nvPicPr>
          <p:cNvPr id="71" name="Google Shape;71;p12"/>
          <p:cNvPicPr preferRelativeResize="0"/>
          <p:nvPr/>
        </p:nvPicPr>
        <p:blipFill rotWithShape="1">
          <a:blip r:embed="rId2">
            <a:alphaModFix/>
          </a:blip>
          <a:srcRect b="0" l="0" r="0" t="0"/>
          <a:stretch/>
        </p:blipFill>
        <p:spPr>
          <a:xfrm>
            <a:off x="8738871" y="4771108"/>
            <a:ext cx="238655" cy="269799"/>
          </a:xfrm>
          <a:prstGeom prst="rect">
            <a:avLst/>
          </a:prstGeom>
          <a:noFill/>
          <a:ln>
            <a:noFill/>
          </a:ln>
        </p:spPr>
      </p:pic>
      <p:sp>
        <p:nvSpPr>
          <p:cNvPr id="72" name="Google Shape;72;p12"/>
          <p:cNvSpPr txBox="1"/>
          <p:nvPr>
            <p:ph type="title"/>
          </p:nvPr>
        </p:nvSpPr>
        <p:spPr>
          <a:xfrm>
            <a:off x="285752" y="342900"/>
            <a:ext cx="2709300" cy="1200000"/>
          </a:xfrm>
          <a:prstGeom prst="rect">
            <a:avLst/>
          </a:prstGeom>
          <a:noFill/>
          <a:ln>
            <a:noFill/>
          </a:ln>
        </p:spPr>
        <p:txBody>
          <a:bodyPr anchorCtr="0" anchor="b" bIns="0" lIns="0" spcFirstLastPara="1" rIns="0" wrap="square" tIns="0">
            <a:noAutofit/>
          </a:bodyPr>
          <a:lstStyle>
            <a:lvl1pPr lvl="0" marR="0" algn="ctr">
              <a:lnSpc>
                <a:spcPct val="90000"/>
              </a:lnSpc>
              <a:spcBef>
                <a:spcPts val="0"/>
              </a:spcBef>
              <a:spcAft>
                <a:spcPts val="0"/>
              </a:spcAft>
              <a:buClr>
                <a:schemeClr val="dk1"/>
              </a:buClr>
              <a:buSzPts val="900"/>
              <a:buFont typeface="Helvetica Neue"/>
              <a:buNone/>
              <a:defRPr b="0" i="0" sz="2100" u="none" cap="none" strike="noStrike">
                <a:solidFill>
                  <a:schemeClr val="dk1"/>
                </a:solidFill>
                <a:latin typeface="Helvetica Neue"/>
                <a:ea typeface="Helvetica Neue"/>
                <a:cs typeface="Helvetica Neue"/>
                <a:sym typeface="Helvetica Neue"/>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73" name="Google Shape;73;p12"/>
          <p:cNvSpPr txBox="1"/>
          <p:nvPr>
            <p:ph idx="2" type="body"/>
          </p:nvPr>
        </p:nvSpPr>
        <p:spPr>
          <a:xfrm>
            <a:off x="285752" y="2085696"/>
            <a:ext cx="2709300" cy="23160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chemeClr val="dk1"/>
              </a:buClr>
              <a:buSzPts val="2100"/>
              <a:buFont typeface="Arial"/>
              <a:buNone/>
              <a:defRPr b="0" i="0" sz="1100" u="none" cap="none" strike="noStrike">
                <a:solidFill>
                  <a:schemeClr val="dk1"/>
                </a:solidFill>
                <a:latin typeface="Helvetica Neue"/>
                <a:ea typeface="Helvetica Neue"/>
                <a:cs typeface="Helvetica Neue"/>
                <a:sym typeface="Helvetica Neue"/>
              </a:defRPr>
            </a:lvl1pPr>
            <a:lvl2pPr indent="-228600" lvl="1" marL="914400" marR="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Helvetica Neue"/>
                <a:ea typeface="Helvetica Neue"/>
                <a:cs typeface="Helvetica Neue"/>
                <a:sym typeface="Helvetica Neue"/>
              </a:defRPr>
            </a:lvl2pPr>
            <a:lvl3pPr indent="-228600" lvl="2" marL="1371600" marR="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Helvetica Neue"/>
                <a:ea typeface="Helvetica Neue"/>
                <a:cs typeface="Helvetica Neue"/>
                <a:sym typeface="Helvetica Neue"/>
              </a:defRPr>
            </a:lvl3pPr>
            <a:lvl4pPr indent="-228600" lvl="3" marL="18288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Helvetica Neue"/>
                <a:ea typeface="Helvetica Neue"/>
                <a:cs typeface="Helvetica Neue"/>
                <a:sym typeface="Helvetica Neue"/>
              </a:defRPr>
            </a:lvl4pPr>
            <a:lvl5pPr indent="-228600" lvl="4" marL="22860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Helvetica Neue"/>
                <a:ea typeface="Helvetica Neue"/>
                <a:cs typeface="Helvetica Neue"/>
                <a:sym typeface="Helvetica Neue"/>
              </a:defRPr>
            </a:lvl5pPr>
            <a:lvl6pPr indent="-228600" lvl="5" marL="27432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6pPr>
            <a:lvl7pPr indent="-228600" lvl="6" marL="32004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7pPr>
            <a:lvl8pPr indent="-228600" lvl="7" marL="36576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8pPr>
            <a:lvl9pPr indent="-228600" lvl="8" marL="41148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9pPr>
          </a:lstStyle>
          <a:p/>
        </p:txBody>
      </p:sp>
      <p:sp>
        <p:nvSpPr>
          <p:cNvPr id="74" name="Google Shape;74;p12"/>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bg>
      <p:bgPr>
        <a:solidFill>
          <a:schemeClr val="lt1"/>
        </a:solidFill>
      </p:bgPr>
    </p:bg>
    <p:spTree>
      <p:nvGrpSpPr>
        <p:cNvPr id="25" name="Shape 25"/>
        <p:cNvGrpSpPr/>
        <p:nvPr/>
      </p:nvGrpSpPr>
      <p:grpSpPr>
        <a:xfrm>
          <a:off x="0" y="0"/>
          <a:ext cx="0" cy="0"/>
          <a:chOff x="0" y="0"/>
          <a:chExt cx="0" cy="0"/>
        </a:xfrm>
      </p:grpSpPr>
      <p:sp>
        <p:nvSpPr>
          <p:cNvPr id="26" name="Google Shape;26;p3"/>
          <p:cNvSpPr/>
          <p:nvPr/>
        </p:nvSpPr>
        <p:spPr>
          <a:xfrm>
            <a:off x="0" y="0"/>
            <a:ext cx="9144000" cy="857400"/>
          </a:xfrm>
          <a:prstGeom prst="rect">
            <a:avLst/>
          </a:prstGeom>
          <a:solidFill>
            <a:srgbClr val="F0F0F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Helvetica Neue"/>
              <a:ea typeface="Helvetica Neue"/>
              <a:cs typeface="Helvetica Neue"/>
              <a:sym typeface="Helvetica Neue"/>
            </a:endParaRPr>
          </a:p>
        </p:txBody>
      </p:sp>
      <p:pic>
        <p:nvPicPr>
          <p:cNvPr id="27" name="Google Shape;27;p3"/>
          <p:cNvPicPr preferRelativeResize="0"/>
          <p:nvPr/>
        </p:nvPicPr>
        <p:blipFill rotWithShape="1">
          <a:blip r:embed="rId2">
            <a:alphaModFix/>
          </a:blip>
          <a:srcRect b="0" l="0" r="0" t="0"/>
          <a:stretch/>
        </p:blipFill>
        <p:spPr>
          <a:xfrm>
            <a:off x="8738871" y="4771108"/>
            <a:ext cx="238655" cy="269799"/>
          </a:xfrm>
          <a:prstGeom prst="rect">
            <a:avLst/>
          </a:prstGeom>
          <a:noFill/>
          <a:ln>
            <a:noFill/>
          </a:ln>
        </p:spPr>
      </p:pic>
      <p:sp>
        <p:nvSpPr>
          <p:cNvPr id="28" name="Google Shape;28;p3"/>
          <p:cNvSpPr txBox="1"/>
          <p:nvPr>
            <p:ph type="title"/>
          </p:nvPr>
        </p:nvSpPr>
        <p:spPr>
          <a:xfrm>
            <a:off x="270000" y="111036"/>
            <a:ext cx="8572500" cy="740100"/>
          </a:xfrm>
          <a:prstGeom prst="rect">
            <a:avLst/>
          </a:prstGeom>
          <a:noFill/>
          <a:ln>
            <a:noFill/>
          </a:ln>
        </p:spPr>
        <p:txBody>
          <a:bodyPr anchorCtr="0" anchor="ctr" bIns="67500" lIns="0" spcFirstLastPara="1" rIns="0" wrap="square" tIns="67500">
            <a:spAutoFit/>
          </a:bodyPr>
          <a:lstStyle>
            <a:lvl1pPr lvl="0" marR="0" algn="l">
              <a:lnSpc>
                <a:spcPct val="100000"/>
              </a:lnSpc>
              <a:spcBef>
                <a:spcPts val="0"/>
              </a:spcBef>
              <a:spcAft>
                <a:spcPts val="0"/>
              </a:spcAft>
              <a:buClr>
                <a:schemeClr val="dk1"/>
              </a:buClr>
              <a:buSzPts val="900"/>
              <a:buNone/>
              <a:defRPr i="0" sz="3200" u="none" cap="none" strike="noStrike">
                <a:solidFill>
                  <a:schemeClr val="dk1"/>
                </a:solidFill>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29" name="Google Shape;29;p3"/>
          <p:cNvSpPr txBox="1"/>
          <p:nvPr>
            <p:ph idx="1" type="body"/>
          </p:nvPr>
        </p:nvSpPr>
        <p:spPr>
          <a:xfrm>
            <a:off x="270000" y="1030538"/>
            <a:ext cx="8572500" cy="3589500"/>
          </a:xfrm>
          <a:prstGeom prst="rect">
            <a:avLst/>
          </a:prstGeom>
          <a:noFill/>
          <a:ln>
            <a:noFill/>
          </a:ln>
        </p:spPr>
        <p:txBody>
          <a:bodyPr anchorCtr="0" anchor="t" bIns="0" lIns="0" spcFirstLastPara="1" rIns="0" wrap="square" tIns="0">
            <a:noAutofit/>
          </a:bodyPr>
          <a:lstStyle>
            <a:lvl1pPr indent="-361950" lvl="0" marL="457200" marR="0" algn="l">
              <a:lnSpc>
                <a:spcPct val="115000"/>
              </a:lnSpc>
              <a:spcBef>
                <a:spcPts val="800"/>
              </a:spcBef>
              <a:spcAft>
                <a:spcPts val="0"/>
              </a:spcAft>
              <a:buClr>
                <a:schemeClr val="dk1"/>
              </a:buClr>
              <a:buSzPts val="2100"/>
              <a:buFont typeface="Arial"/>
              <a:buChar char="•"/>
              <a:defRPr b="0" i="0" sz="2100" u="none" cap="none" strike="noStrike">
                <a:solidFill>
                  <a:schemeClr val="dk1"/>
                </a:solidFill>
                <a:latin typeface="Helvetica Neue"/>
                <a:ea typeface="Helvetica Neue"/>
                <a:cs typeface="Helvetica Neue"/>
                <a:sym typeface="Helvetica Neue"/>
              </a:defRPr>
            </a:lvl1pPr>
            <a:lvl2pPr indent="-342900" lvl="1" marL="914400" marR="0" algn="l">
              <a:lnSpc>
                <a:spcPct val="115000"/>
              </a:lnSpc>
              <a:spcBef>
                <a:spcPts val="4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2pPr>
            <a:lvl3pPr indent="-323850" lvl="2" marL="1371600" marR="0" algn="l">
              <a:lnSpc>
                <a:spcPct val="115000"/>
              </a:lnSpc>
              <a:spcBef>
                <a:spcPts val="4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3pPr>
            <a:lvl4pPr indent="-317500" lvl="3" marL="1828800" marR="0" algn="l">
              <a:lnSpc>
                <a:spcPct val="115000"/>
              </a:lnSpc>
              <a:spcBef>
                <a:spcPts val="4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algn="l">
              <a:lnSpc>
                <a:spcPct val="115000"/>
              </a:lnSpc>
              <a:spcBef>
                <a:spcPts val="4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algn="l">
              <a:lnSpc>
                <a:spcPct val="115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115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115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115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30" name="Google Shape;30;p3"/>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bg>
      <p:bgPr>
        <a:solidFill>
          <a:schemeClr val="lt1"/>
        </a:solidFill>
      </p:bgPr>
    </p:bg>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0" r="0" t="0"/>
          <a:stretch/>
        </p:blipFill>
        <p:spPr>
          <a:xfrm>
            <a:off x="8738871" y="4771108"/>
            <a:ext cx="238655" cy="269799"/>
          </a:xfrm>
          <a:prstGeom prst="rect">
            <a:avLst/>
          </a:prstGeom>
          <a:noFill/>
          <a:ln>
            <a:noFill/>
          </a:ln>
        </p:spPr>
      </p:pic>
      <p:sp>
        <p:nvSpPr>
          <p:cNvPr id="33" name="Google Shape;33;p4"/>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タイトル スライド">
  <p:cSld name="1_タイトル スライド">
    <p:spTree>
      <p:nvGrpSpPr>
        <p:cNvPr id="34" name="Shape 34"/>
        <p:cNvGrpSpPr/>
        <p:nvPr/>
      </p:nvGrpSpPr>
      <p:grpSpPr>
        <a:xfrm>
          <a:off x="0" y="0"/>
          <a:ext cx="0" cy="0"/>
          <a:chOff x="0" y="0"/>
          <a:chExt cx="0" cy="0"/>
        </a:xfrm>
      </p:grpSpPr>
      <p:sp>
        <p:nvSpPr>
          <p:cNvPr id="35" name="Google Shape;35;p5"/>
          <p:cNvSpPr txBox="1"/>
          <p:nvPr>
            <p:ph type="ctrTitle"/>
          </p:nvPr>
        </p:nvSpPr>
        <p:spPr>
          <a:xfrm>
            <a:off x="1143000" y="772220"/>
            <a:ext cx="6858000" cy="1790700"/>
          </a:xfrm>
          <a:prstGeom prst="rect">
            <a:avLst/>
          </a:prstGeom>
          <a:noFill/>
          <a:ln>
            <a:noFill/>
          </a:ln>
        </p:spPr>
        <p:txBody>
          <a:bodyPr anchorCtr="0" anchor="b" bIns="0" lIns="0" spcFirstLastPara="1" rIns="0" wrap="square" tIns="0">
            <a:noAutofit/>
          </a:bodyPr>
          <a:lstStyle>
            <a:lvl1pPr lvl="0" marR="0" algn="ctr">
              <a:lnSpc>
                <a:spcPct val="90000"/>
              </a:lnSpc>
              <a:spcBef>
                <a:spcPts val="0"/>
              </a:spcBef>
              <a:spcAft>
                <a:spcPts val="0"/>
              </a:spcAft>
              <a:buClr>
                <a:schemeClr val="dk1"/>
              </a:buClr>
              <a:buSzPts val="900"/>
              <a:buFont typeface="Helvetica Neue"/>
              <a:buNone/>
              <a:defRPr b="0" i="0" sz="4500" u="none" cap="none" strike="noStrike">
                <a:solidFill>
                  <a:schemeClr val="dk1"/>
                </a:solidFill>
                <a:latin typeface="Helvetica Neue"/>
                <a:ea typeface="Helvetica Neue"/>
                <a:cs typeface="Helvetica Neue"/>
                <a:sym typeface="Helvetica Neue"/>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36" name="Google Shape;36;p5"/>
          <p:cNvSpPr txBox="1"/>
          <p:nvPr>
            <p:ph idx="1" type="subTitle"/>
          </p:nvPr>
        </p:nvSpPr>
        <p:spPr>
          <a:xfrm>
            <a:off x="1143000" y="2631976"/>
            <a:ext cx="6858000" cy="537000"/>
          </a:xfrm>
          <a:prstGeom prst="rect">
            <a:avLst/>
          </a:prstGeom>
          <a:noFill/>
          <a:ln>
            <a:noFill/>
          </a:ln>
        </p:spPr>
        <p:txBody>
          <a:bodyPr anchorCtr="0" anchor="t" bIns="68575" lIns="68575" spcFirstLastPara="1" rIns="68575" wrap="square" tIns="68575">
            <a:noAutofit/>
          </a:bodyPr>
          <a:lstStyle>
            <a:lvl1pPr lvl="0" marR="0" algn="ctr">
              <a:lnSpc>
                <a:spcPct val="90000"/>
              </a:lnSpc>
              <a:spcBef>
                <a:spcPts val="800"/>
              </a:spcBef>
              <a:spcAft>
                <a:spcPts val="0"/>
              </a:spcAft>
              <a:buClr>
                <a:srgbClr val="727272"/>
              </a:buClr>
              <a:buSzPts val="2100"/>
              <a:buFont typeface="Arial"/>
              <a:buNone/>
              <a:defRPr b="0" i="0" sz="1800" u="none" cap="none" strike="noStrike">
                <a:solidFill>
                  <a:srgbClr val="727272"/>
                </a:solidFill>
                <a:latin typeface="Helvetica Neue"/>
                <a:ea typeface="Helvetica Neue"/>
                <a:cs typeface="Helvetica Neue"/>
                <a:sym typeface="Helvetica Neue"/>
              </a:defRPr>
            </a:lvl1pPr>
            <a:lvl2pPr lvl="1" marR="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Helvetica Neue"/>
                <a:ea typeface="Helvetica Neue"/>
                <a:cs typeface="Helvetica Neue"/>
                <a:sym typeface="Helvetica Neue"/>
              </a:defRPr>
            </a:lvl2pPr>
            <a:lvl3pPr lvl="2" marR="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Helvetica Neue"/>
                <a:ea typeface="Helvetica Neue"/>
                <a:cs typeface="Helvetica Neue"/>
                <a:sym typeface="Helvetica Neue"/>
              </a:defRPr>
            </a:lvl3pPr>
            <a:lvl4pPr lvl="3"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lvl="4"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lvl="5"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6pPr>
            <a:lvl7pPr lvl="6"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7pPr>
            <a:lvl8pPr lvl="7"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8pPr>
            <a:lvl9pPr lvl="8"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37" name="Google Shape;37;p5"/>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_最終ページ">
  <p:cSld name="0_最終ページ">
    <p:spTree>
      <p:nvGrpSpPr>
        <p:cNvPr id="38" name="Shape 38"/>
        <p:cNvGrpSpPr/>
        <p:nvPr/>
      </p:nvGrpSpPr>
      <p:grpSpPr>
        <a:xfrm>
          <a:off x="0" y="0"/>
          <a:ext cx="0" cy="0"/>
          <a:chOff x="0" y="0"/>
          <a:chExt cx="0" cy="0"/>
        </a:xfrm>
      </p:grpSpPr>
      <p:sp>
        <p:nvSpPr>
          <p:cNvPr id="39" name="Google Shape;39;p6"/>
          <p:cNvSpPr txBox="1"/>
          <p:nvPr>
            <p:ph type="ctrTitle"/>
          </p:nvPr>
        </p:nvSpPr>
        <p:spPr>
          <a:xfrm>
            <a:off x="695625" y="1676400"/>
            <a:ext cx="7752900" cy="1790700"/>
          </a:xfrm>
          <a:prstGeom prst="rect">
            <a:avLst/>
          </a:prstGeom>
          <a:noFill/>
          <a:ln>
            <a:noFill/>
          </a:ln>
        </p:spPr>
        <p:txBody>
          <a:bodyPr anchorCtr="0" anchor="ctr" bIns="0" lIns="0" spcFirstLastPara="1" rIns="0" wrap="square" tIns="0">
            <a:noAutofit/>
          </a:bodyPr>
          <a:lstStyle>
            <a:lvl1pPr lvl="0" marR="0" algn="ctr">
              <a:lnSpc>
                <a:spcPct val="100000"/>
              </a:lnSpc>
              <a:spcBef>
                <a:spcPts val="0"/>
              </a:spcBef>
              <a:spcAft>
                <a:spcPts val="0"/>
              </a:spcAft>
              <a:buClr>
                <a:schemeClr val="dk1"/>
              </a:buClr>
              <a:buSzPts val="2400"/>
              <a:buNone/>
              <a:defRPr b="1" i="0" sz="2400" u="none" cap="none" strike="noStrike">
                <a:solidFill>
                  <a:schemeClr val="dk1"/>
                </a:solidFill>
              </a:defRPr>
            </a:lvl1pPr>
            <a:lvl2pPr lvl="1" algn="l">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2pPr>
            <a:lvl3pPr lvl="2" algn="l">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3pPr>
            <a:lvl4pPr lvl="3" algn="l">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4pPr>
            <a:lvl5pPr lvl="4" algn="l">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5pPr>
            <a:lvl6pPr lvl="5" algn="l">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6pPr>
            <a:lvl7pPr lvl="6" algn="l">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7pPr>
            <a:lvl8pPr lvl="7" algn="l">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8pPr>
            <a:lvl9pPr lvl="8" algn="l">
              <a:lnSpc>
                <a:spcPct val="100000"/>
              </a:lnSpc>
              <a:spcBef>
                <a:spcPts val="0"/>
              </a:spcBef>
              <a:spcAft>
                <a:spcPts val="0"/>
              </a:spcAft>
              <a:buSzPts val="2400"/>
              <a:buFont typeface="Helvetica Neue"/>
              <a:buNone/>
              <a:defRPr b="1" sz="2400">
                <a:latin typeface="Helvetica Neue"/>
                <a:ea typeface="Helvetica Neue"/>
                <a:cs typeface="Helvetica Neue"/>
                <a:sym typeface="Helvetica Neu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タイトル スライド【画像を入れる場合　背景白】">
  <p:cSld name="1_タイトル スライド【画像を入れる場合　背景白】">
    <p:bg>
      <p:bgPr>
        <a:solidFill>
          <a:schemeClr val="lt1"/>
        </a:solidFill>
      </p:bgPr>
    </p:bg>
    <p:spTree>
      <p:nvGrpSpPr>
        <p:cNvPr id="40" name="Shape 40"/>
        <p:cNvGrpSpPr/>
        <p:nvPr/>
      </p:nvGrpSpPr>
      <p:grpSpPr>
        <a:xfrm>
          <a:off x="0" y="0"/>
          <a:ext cx="0" cy="0"/>
          <a:chOff x="0" y="0"/>
          <a:chExt cx="0" cy="0"/>
        </a:xfrm>
      </p:grpSpPr>
      <p:sp>
        <p:nvSpPr>
          <p:cNvPr id="41" name="Google Shape;41;p7"/>
          <p:cNvSpPr txBox="1"/>
          <p:nvPr>
            <p:ph type="ctrTitle"/>
          </p:nvPr>
        </p:nvSpPr>
        <p:spPr>
          <a:xfrm>
            <a:off x="791580" y="789552"/>
            <a:ext cx="4185000" cy="1790700"/>
          </a:xfrm>
          <a:prstGeom prst="rect">
            <a:avLst/>
          </a:prstGeom>
          <a:noFill/>
          <a:ln>
            <a:noFill/>
          </a:ln>
        </p:spPr>
        <p:txBody>
          <a:bodyPr anchorCtr="0" anchor="b" bIns="0" lIns="0" spcFirstLastPara="1" rIns="0" wrap="square" tIns="0">
            <a:noAutofit/>
          </a:bodyPr>
          <a:lstStyle>
            <a:lvl1pPr lvl="0" marR="0" algn="l">
              <a:lnSpc>
                <a:spcPct val="90000"/>
              </a:lnSpc>
              <a:spcBef>
                <a:spcPts val="0"/>
              </a:spcBef>
              <a:spcAft>
                <a:spcPts val="0"/>
              </a:spcAft>
              <a:buClr>
                <a:schemeClr val="dk1"/>
              </a:buClr>
              <a:buSzPts val="900"/>
              <a:buNone/>
              <a:defRPr b="1" i="0" sz="3000" u="none" cap="none" strike="noStrike">
                <a:solidFill>
                  <a:schemeClr val="dk1"/>
                </a:solidFill>
              </a:defRPr>
            </a:lvl1pPr>
            <a:lvl2pPr lvl="1" algn="l">
              <a:lnSpc>
                <a:spcPct val="100000"/>
              </a:lnSpc>
              <a:spcBef>
                <a:spcPts val="0"/>
              </a:spcBef>
              <a:spcAft>
                <a:spcPts val="0"/>
              </a:spcAft>
              <a:buSzPts val="1100"/>
              <a:buNone/>
              <a:defRPr b="1" sz="1400"/>
            </a:lvl2pPr>
            <a:lvl3pPr lvl="2" algn="l">
              <a:lnSpc>
                <a:spcPct val="100000"/>
              </a:lnSpc>
              <a:spcBef>
                <a:spcPts val="0"/>
              </a:spcBef>
              <a:spcAft>
                <a:spcPts val="0"/>
              </a:spcAft>
              <a:buSzPts val="1100"/>
              <a:buNone/>
              <a:defRPr b="1" sz="1400"/>
            </a:lvl3pPr>
            <a:lvl4pPr lvl="3" algn="l">
              <a:lnSpc>
                <a:spcPct val="100000"/>
              </a:lnSpc>
              <a:spcBef>
                <a:spcPts val="0"/>
              </a:spcBef>
              <a:spcAft>
                <a:spcPts val="0"/>
              </a:spcAft>
              <a:buSzPts val="1100"/>
              <a:buNone/>
              <a:defRPr b="1" sz="1400"/>
            </a:lvl4pPr>
            <a:lvl5pPr lvl="4" algn="l">
              <a:lnSpc>
                <a:spcPct val="100000"/>
              </a:lnSpc>
              <a:spcBef>
                <a:spcPts val="0"/>
              </a:spcBef>
              <a:spcAft>
                <a:spcPts val="0"/>
              </a:spcAft>
              <a:buSzPts val="1100"/>
              <a:buNone/>
              <a:defRPr b="1" sz="1400"/>
            </a:lvl5pPr>
            <a:lvl6pPr lvl="5" algn="l">
              <a:lnSpc>
                <a:spcPct val="100000"/>
              </a:lnSpc>
              <a:spcBef>
                <a:spcPts val="0"/>
              </a:spcBef>
              <a:spcAft>
                <a:spcPts val="0"/>
              </a:spcAft>
              <a:buSzPts val="1100"/>
              <a:buNone/>
              <a:defRPr b="1" sz="1400"/>
            </a:lvl6pPr>
            <a:lvl7pPr lvl="6" algn="l">
              <a:lnSpc>
                <a:spcPct val="100000"/>
              </a:lnSpc>
              <a:spcBef>
                <a:spcPts val="0"/>
              </a:spcBef>
              <a:spcAft>
                <a:spcPts val="0"/>
              </a:spcAft>
              <a:buSzPts val="1100"/>
              <a:buNone/>
              <a:defRPr b="1" sz="1400"/>
            </a:lvl7pPr>
            <a:lvl8pPr lvl="7" algn="l">
              <a:lnSpc>
                <a:spcPct val="100000"/>
              </a:lnSpc>
              <a:spcBef>
                <a:spcPts val="0"/>
              </a:spcBef>
              <a:spcAft>
                <a:spcPts val="0"/>
              </a:spcAft>
              <a:buSzPts val="1100"/>
              <a:buNone/>
              <a:defRPr b="1" sz="1400"/>
            </a:lvl8pPr>
            <a:lvl9pPr lvl="8" algn="l">
              <a:lnSpc>
                <a:spcPct val="100000"/>
              </a:lnSpc>
              <a:spcBef>
                <a:spcPts val="0"/>
              </a:spcBef>
              <a:spcAft>
                <a:spcPts val="0"/>
              </a:spcAft>
              <a:buSzPts val="1100"/>
              <a:buNone/>
              <a:defRPr b="1" sz="1400"/>
            </a:lvl9pPr>
          </a:lstStyle>
          <a:p/>
        </p:txBody>
      </p:sp>
      <p:sp>
        <p:nvSpPr>
          <p:cNvPr id="42" name="Google Shape;42;p7"/>
          <p:cNvSpPr txBox="1"/>
          <p:nvPr>
            <p:ph idx="1" type="subTitle"/>
          </p:nvPr>
        </p:nvSpPr>
        <p:spPr>
          <a:xfrm>
            <a:off x="791580" y="2649308"/>
            <a:ext cx="4185000" cy="537000"/>
          </a:xfrm>
          <a:prstGeom prst="rect">
            <a:avLst/>
          </a:prstGeom>
          <a:noFill/>
          <a:ln>
            <a:noFill/>
          </a:ln>
        </p:spPr>
        <p:txBody>
          <a:bodyPr anchorCtr="0" anchor="t" bIns="68575" lIns="68575" spcFirstLastPara="1" rIns="68575" wrap="square" tIns="68575">
            <a:noAutofit/>
          </a:bodyPr>
          <a:lstStyle>
            <a:lvl1pPr lvl="0" marR="0" algn="l">
              <a:lnSpc>
                <a:spcPct val="90000"/>
              </a:lnSpc>
              <a:spcBef>
                <a:spcPts val="800"/>
              </a:spcBef>
              <a:spcAft>
                <a:spcPts val="0"/>
              </a:spcAft>
              <a:buClr>
                <a:srgbClr val="727272"/>
              </a:buClr>
              <a:buSzPts val="2100"/>
              <a:buNone/>
              <a:defRPr b="1" i="0" sz="1800" u="none" cap="none" strike="noStrike">
                <a:solidFill>
                  <a:srgbClr val="727272"/>
                </a:solidFill>
              </a:defRPr>
            </a:lvl1pPr>
            <a:lvl2pPr lvl="1" marR="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Helvetica Neue"/>
                <a:ea typeface="Helvetica Neue"/>
                <a:cs typeface="Helvetica Neue"/>
                <a:sym typeface="Helvetica Neue"/>
              </a:defRPr>
            </a:lvl2pPr>
            <a:lvl3pPr lvl="2" marR="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Helvetica Neue"/>
                <a:ea typeface="Helvetica Neue"/>
                <a:cs typeface="Helvetica Neue"/>
                <a:sym typeface="Helvetica Neue"/>
              </a:defRPr>
            </a:lvl3pPr>
            <a:lvl4pPr lvl="3"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lvl="4"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lvl="5"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6pPr>
            <a:lvl7pPr lvl="6"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7pPr>
            <a:lvl8pPr lvl="7"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8pPr>
            <a:lvl9pPr lvl="8"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43" name="Google Shape;43;p7"/>
          <p:cNvSpPr/>
          <p:nvPr/>
        </p:nvSpPr>
        <p:spPr>
          <a:xfrm>
            <a:off x="8240269" y="4883869"/>
            <a:ext cx="785400" cy="141000"/>
          </a:xfrm>
          <a:prstGeom prst="roundRect">
            <a:avLst>
              <a:gd fmla="val 50000" name="adj"/>
            </a:avLst>
          </a:prstGeom>
          <a:noFill/>
          <a:ln cap="flat" cmpd="sng" w="9525">
            <a:solidFill>
              <a:srgbClr val="FD564A"/>
            </a:solidFill>
            <a:prstDash val="solid"/>
            <a:round/>
            <a:headEnd len="sm" w="sm" type="none"/>
            <a:tailEnd len="sm" w="sm" type="none"/>
          </a:ln>
        </p:spPr>
        <p:txBody>
          <a:bodyPr anchorCtr="0" anchor="ctr" bIns="810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rPr b="0" i="0" lang="ja-JP" sz="700" u="none" cap="none" strike="noStrike">
                <a:solidFill>
                  <a:srgbClr val="FD564A"/>
                </a:solidFill>
                <a:latin typeface="Helvetica Neue"/>
                <a:ea typeface="Helvetica Neue"/>
                <a:cs typeface="Helvetica Neue"/>
                <a:sym typeface="Helvetica Neue"/>
              </a:rPr>
              <a:t>CONFIDENTAL</a:t>
            </a:r>
            <a:endParaRPr b="0" i="0" sz="700" u="none" cap="none" strike="noStrike">
              <a:solidFill>
                <a:srgbClr val="FD564A"/>
              </a:solidFill>
              <a:latin typeface="Helvetica Neue"/>
              <a:ea typeface="Helvetica Neue"/>
              <a:cs typeface="Helvetica Neue"/>
              <a:sym typeface="Helvetica Neu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タイトル付きの図（タイトルのみ）">
  <p:cSld name="1_タイトル付きの図（タイトルのみ）">
    <p:bg>
      <p:bgPr>
        <a:solidFill>
          <a:srgbClr val="F0F0F0"/>
        </a:solidFill>
      </p:bgPr>
    </p:bg>
    <p:spTree>
      <p:nvGrpSpPr>
        <p:cNvPr id="44" name="Shape 44"/>
        <p:cNvGrpSpPr/>
        <p:nvPr/>
      </p:nvGrpSpPr>
      <p:grpSpPr>
        <a:xfrm>
          <a:off x="0" y="0"/>
          <a:ext cx="0" cy="0"/>
          <a:chOff x="0" y="0"/>
          <a:chExt cx="0" cy="0"/>
        </a:xfrm>
      </p:grpSpPr>
      <p:sp>
        <p:nvSpPr>
          <p:cNvPr id="45" name="Google Shape;45;p8"/>
          <p:cNvSpPr txBox="1"/>
          <p:nvPr>
            <p:ph type="title"/>
          </p:nvPr>
        </p:nvSpPr>
        <p:spPr>
          <a:xfrm>
            <a:off x="221261" y="1101166"/>
            <a:ext cx="2028600" cy="1200000"/>
          </a:xfrm>
          <a:prstGeom prst="rect">
            <a:avLst/>
          </a:prstGeom>
          <a:noFill/>
          <a:ln>
            <a:noFill/>
          </a:ln>
        </p:spPr>
        <p:txBody>
          <a:bodyPr anchorCtr="0" anchor="b" bIns="0" lIns="0" spcFirstLastPara="1" rIns="0" wrap="square" tIns="0">
            <a:noAutofit/>
          </a:bodyPr>
          <a:lstStyle>
            <a:lvl1pPr lvl="0" marR="0" algn="ctr">
              <a:lnSpc>
                <a:spcPct val="90000"/>
              </a:lnSpc>
              <a:spcBef>
                <a:spcPts val="0"/>
              </a:spcBef>
              <a:spcAft>
                <a:spcPts val="0"/>
              </a:spcAft>
              <a:buClr>
                <a:schemeClr val="dk1"/>
              </a:buClr>
              <a:buSzPts val="900"/>
              <a:buFont typeface="Helvetica Neue"/>
              <a:buNone/>
              <a:defRPr b="0" i="0" sz="2100" u="none" cap="none" strike="noStrike">
                <a:solidFill>
                  <a:schemeClr val="dk1"/>
                </a:solidFill>
                <a:latin typeface="Helvetica Neue"/>
                <a:ea typeface="Helvetica Neue"/>
                <a:cs typeface="Helvetica Neue"/>
                <a:sym typeface="Helvetica Neue"/>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46" name="Google Shape;46;p8"/>
          <p:cNvSpPr txBox="1"/>
          <p:nvPr>
            <p:ph idx="1" type="body"/>
          </p:nvPr>
        </p:nvSpPr>
        <p:spPr>
          <a:xfrm>
            <a:off x="3345584" y="740570"/>
            <a:ext cx="5512800" cy="3655200"/>
          </a:xfrm>
          <a:prstGeom prst="rect">
            <a:avLst/>
          </a:prstGeom>
          <a:noFill/>
          <a:ln>
            <a:noFill/>
          </a:ln>
        </p:spPr>
        <p:txBody>
          <a:bodyPr anchorCtr="0" anchor="t" bIns="68575" lIns="68575" spcFirstLastPara="1" rIns="68575" wrap="square" tIns="68575">
            <a:noAutofit/>
          </a:bodyPr>
          <a:lstStyle>
            <a:lvl1pPr indent="-381000" lvl="0" marL="457200" marR="0" algn="l">
              <a:lnSpc>
                <a:spcPct val="90000"/>
              </a:lnSpc>
              <a:spcBef>
                <a:spcPts val="800"/>
              </a:spcBef>
              <a:spcAft>
                <a:spcPts val="0"/>
              </a:spcAft>
              <a:buClr>
                <a:schemeClr val="dk1"/>
              </a:buClr>
              <a:buSzPts val="2400"/>
              <a:buFont typeface="Arial"/>
              <a:buChar char="•"/>
              <a:defRPr b="0" i="0" sz="2400" u="none" cap="none" strike="noStrike">
                <a:solidFill>
                  <a:schemeClr val="dk1"/>
                </a:solidFill>
                <a:latin typeface="Helvetica Neue"/>
                <a:ea typeface="Helvetica Neue"/>
                <a:cs typeface="Helvetica Neue"/>
                <a:sym typeface="Helvetica Neue"/>
              </a:defRPr>
            </a:lvl1pPr>
            <a:lvl2pPr indent="-361950" lvl="1" marL="914400" marR="0" algn="l">
              <a:lnSpc>
                <a:spcPct val="90000"/>
              </a:lnSpc>
              <a:spcBef>
                <a:spcPts val="400"/>
              </a:spcBef>
              <a:spcAft>
                <a:spcPts val="0"/>
              </a:spcAft>
              <a:buClr>
                <a:schemeClr val="dk1"/>
              </a:buClr>
              <a:buSzPts val="2100"/>
              <a:buFont typeface="Arial"/>
              <a:buChar char="•"/>
              <a:defRPr b="0" i="0" sz="2100" u="none" cap="none" strike="noStrike">
                <a:solidFill>
                  <a:schemeClr val="dk1"/>
                </a:solidFill>
                <a:latin typeface="Helvetica Neue"/>
                <a:ea typeface="Helvetica Neue"/>
                <a:cs typeface="Helvetica Neue"/>
                <a:sym typeface="Helvetica Neue"/>
              </a:defRPr>
            </a:lvl2pPr>
            <a:lvl3pPr indent="-342900" lvl="2" marL="13716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3pPr>
            <a:lvl4pPr indent="-323850" lvl="3" marL="1828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4pPr>
            <a:lvl5pPr indent="-323850" lvl="4" marL="22860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5pPr>
            <a:lvl6pPr indent="-323850" lvl="5" marL="27432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6pPr>
            <a:lvl7pPr indent="-323850" lvl="6" marL="32004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7pPr>
            <a:lvl8pPr indent="-323850" lvl="7" marL="3657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8pPr>
            <a:lvl9pPr indent="-323850" lvl="8" marL="41148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9pPr>
          </a:lstStyle>
          <a:p/>
        </p:txBody>
      </p:sp>
      <p:sp>
        <p:nvSpPr>
          <p:cNvPr id="47" name="Google Shape;47;p8"/>
          <p:cNvSpPr/>
          <p:nvPr/>
        </p:nvSpPr>
        <p:spPr>
          <a:xfrm>
            <a:off x="2411760" y="195487"/>
            <a:ext cx="6565800" cy="4571700"/>
          </a:xfrm>
          <a:prstGeom prst="roundRect">
            <a:avLst>
              <a:gd fmla="val 1756" name="adj"/>
            </a:avLst>
          </a:prstGeom>
          <a:solidFill>
            <a:schemeClr val="lt1"/>
          </a:solidFill>
          <a:ln cap="flat" cmpd="sng" w="12700">
            <a:solidFill>
              <a:srgbClr val="DBDBD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 name="Google Shape;48;p8"/>
          <p:cNvSpPr txBox="1"/>
          <p:nvPr>
            <p:ph idx="2" type="body"/>
          </p:nvPr>
        </p:nvSpPr>
        <p:spPr>
          <a:xfrm>
            <a:off x="221261" y="2376266"/>
            <a:ext cx="2028600" cy="393000"/>
          </a:xfrm>
          <a:prstGeom prst="rect">
            <a:avLst/>
          </a:prstGeom>
          <a:noFill/>
          <a:ln>
            <a:noFill/>
          </a:ln>
        </p:spPr>
        <p:txBody>
          <a:bodyPr anchorCtr="0" anchor="t" bIns="68575" lIns="68575" spcFirstLastPara="1" rIns="68575" wrap="square" tIns="68575">
            <a:noAutofit/>
          </a:bodyPr>
          <a:lstStyle>
            <a:lvl1pPr indent="-228600" lvl="0" marL="457200" marR="0" algn="ctr">
              <a:lnSpc>
                <a:spcPct val="90000"/>
              </a:lnSpc>
              <a:spcBef>
                <a:spcPts val="800"/>
              </a:spcBef>
              <a:spcAft>
                <a:spcPts val="0"/>
              </a:spcAft>
              <a:buClr>
                <a:srgbClr val="525252"/>
              </a:buClr>
              <a:buSzPts val="2100"/>
              <a:buFont typeface="Arial"/>
              <a:buNone/>
              <a:defRPr b="0" i="0" sz="1100" u="none" cap="none" strike="noStrike">
                <a:solidFill>
                  <a:srgbClr val="525252"/>
                </a:solidFill>
                <a:latin typeface="Helvetica Neue"/>
                <a:ea typeface="Helvetica Neue"/>
                <a:cs typeface="Helvetica Neue"/>
                <a:sym typeface="Helvetica Neue"/>
              </a:defRPr>
            </a:lvl1pPr>
            <a:lvl2pPr indent="-228600" lvl="1" marL="914400" marR="0" algn="l">
              <a:lnSpc>
                <a:spcPct val="90000"/>
              </a:lnSpc>
              <a:spcBef>
                <a:spcPts val="400"/>
              </a:spcBef>
              <a:spcAft>
                <a:spcPts val="0"/>
              </a:spcAft>
              <a:buClr>
                <a:schemeClr val="dk1"/>
              </a:buClr>
              <a:buSzPts val="1800"/>
              <a:buFont typeface="Arial"/>
              <a:buNone/>
              <a:defRPr b="0" i="0" sz="1100" u="none" cap="none" strike="noStrike">
                <a:solidFill>
                  <a:schemeClr val="dk1"/>
                </a:solidFill>
                <a:latin typeface="Helvetica Neue"/>
                <a:ea typeface="Helvetica Neue"/>
                <a:cs typeface="Helvetica Neue"/>
                <a:sym typeface="Helvetica Neue"/>
              </a:defRPr>
            </a:lvl2pPr>
            <a:lvl3pPr indent="-228600" lvl="2" marL="1371600" marR="0" algn="l">
              <a:lnSpc>
                <a:spcPct val="90000"/>
              </a:lnSpc>
              <a:spcBef>
                <a:spcPts val="400"/>
              </a:spcBef>
              <a:spcAft>
                <a:spcPts val="0"/>
              </a:spcAft>
              <a:buClr>
                <a:schemeClr val="dk1"/>
              </a:buClr>
              <a:buSzPts val="1500"/>
              <a:buFont typeface="Arial"/>
              <a:buNone/>
              <a:defRPr b="0" i="0" sz="900" u="none" cap="none" strike="noStrike">
                <a:solidFill>
                  <a:schemeClr val="dk1"/>
                </a:solidFill>
                <a:latin typeface="Helvetica Neue"/>
                <a:ea typeface="Helvetica Neue"/>
                <a:cs typeface="Helvetica Neue"/>
                <a:sym typeface="Helvetica Neue"/>
              </a:defRPr>
            </a:lvl3pPr>
            <a:lvl4pPr indent="-228600" lvl="3" marL="18288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Helvetica Neue"/>
                <a:ea typeface="Helvetica Neue"/>
                <a:cs typeface="Helvetica Neue"/>
                <a:sym typeface="Helvetica Neue"/>
              </a:defRPr>
            </a:lvl4pPr>
            <a:lvl5pPr indent="-228600" lvl="4" marL="22860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Helvetica Neue"/>
                <a:ea typeface="Helvetica Neue"/>
                <a:cs typeface="Helvetica Neue"/>
                <a:sym typeface="Helvetica Neue"/>
              </a:defRPr>
            </a:lvl5pPr>
            <a:lvl6pPr indent="-228600" lvl="5" marL="27432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6pPr>
            <a:lvl7pPr indent="-228600" lvl="6" marL="32004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7pPr>
            <a:lvl8pPr indent="-228600" lvl="7" marL="36576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8pPr>
            <a:lvl9pPr indent="-228600" lvl="8" marL="4114800" marR="0" algn="l">
              <a:lnSpc>
                <a:spcPct val="90000"/>
              </a:lnSpc>
              <a:spcBef>
                <a:spcPts val="40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9pPr>
          </a:lstStyle>
          <a:p/>
        </p:txBody>
      </p:sp>
      <p:sp>
        <p:nvSpPr>
          <p:cNvPr id="49" name="Google Shape;49;p8"/>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画像を入れる場合】">
  <p:cSld name="タイトル スライド【画像を入れる場合】">
    <p:spTree>
      <p:nvGrpSpPr>
        <p:cNvPr id="50" name="Shape 50"/>
        <p:cNvGrpSpPr/>
        <p:nvPr/>
      </p:nvGrpSpPr>
      <p:grpSpPr>
        <a:xfrm>
          <a:off x="0" y="0"/>
          <a:ext cx="0" cy="0"/>
          <a:chOff x="0" y="0"/>
          <a:chExt cx="0" cy="0"/>
        </a:xfrm>
      </p:grpSpPr>
      <p:sp>
        <p:nvSpPr>
          <p:cNvPr id="51" name="Google Shape;51;p9"/>
          <p:cNvSpPr txBox="1"/>
          <p:nvPr>
            <p:ph type="ctrTitle"/>
          </p:nvPr>
        </p:nvSpPr>
        <p:spPr>
          <a:xfrm>
            <a:off x="791580" y="789552"/>
            <a:ext cx="4185000" cy="1790700"/>
          </a:xfrm>
          <a:prstGeom prst="rect">
            <a:avLst/>
          </a:prstGeom>
          <a:noFill/>
          <a:ln>
            <a:noFill/>
          </a:ln>
        </p:spPr>
        <p:txBody>
          <a:bodyPr anchorCtr="0" anchor="b" bIns="0" lIns="0" spcFirstLastPara="1" rIns="0" wrap="square" tIns="0">
            <a:noAutofit/>
          </a:bodyPr>
          <a:lstStyle>
            <a:lvl1pPr lvl="0" marR="0" algn="l">
              <a:lnSpc>
                <a:spcPct val="90000"/>
              </a:lnSpc>
              <a:spcBef>
                <a:spcPts val="0"/>
              </a:spcBef>
              <a:spcAft>
                <a:spcPts val="0"/>
              </a:spcAft>
              <a:buClr>
                <a:schemeClr val="dk1"/>
              </a:buClr>
              <a:buSzPts val="900"/>
              <a:buFont typeface="Helvetica Neue"/>
              <a:buNone/>
              <a:defRPr b="0" i="0" sz="3000" u="none" cap="none" strike="noStrike">
                <a:solidFill>
                  <a:schemeClr val="dk1"/>
                </a:solidFill>
                <a:latin typeface="Helvetica Neue"/>
                <a:ea typeface="Helvetica Neue"/>
                <a:cs typeface="Helvetica Neue"/>
                <a:sym typeface="Helvetica Neue"/>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52" name="Google Shape;52;p9"/>
          <p:cNvSpPr txBox="1"/>
          <p:nvPr>
            <p:ph idx="1" type="subTitle"/>
          </p:nvPr>
        </p:nvSpPr>
        <p:spPr>
          <a:xfrm>
            <a:off x="791580" y="2649308"/>
            <a:ext cx="4185000" cy="537000"/>
          </a:xfrm>
          <a:prstGeom prst="rect">
            <a:avLst/>
          </a:prstGeom>
          <a:noFill/>
          <a:ln>
            <a:noFill/>
          </a:ln>
        </p:spPr>
        <p:txBody>
          <a:bodyPr anchorCtr="0" anchor="t" bIns="68575" lIns="68575" spcFirstLastPara="1" rIns="68575" wrap="square" tIns="68575">
            <a:noAutofit/>
          </a:bodyPr>
          <a:lstStyle>
            <a:lvl1pPr lvl="0" marR="0" algn="l">
              <a:lnSpc>
                <a:spcPct val="90000"/>
              </a:lnSpc>
              <a:spcBef>
                <a:spcPts val="800"/>
              </a:spcBef>
              <a:spcAft>
                <a:spcPts val="0"/>
              </a:spcAft>
              <a:buClr>
                <a:srgbClr val="727272"/>
              </a:buClr>
              <a:buSzPts val="2100"/>
              <a:buFont typeface="Arial"/>
              <a:buNone/>
              <a:defRPr b="0" i="0" sz="1800" u="none" cap="none" strike="noStrike">
                <a:solidFill>
                  <a:srgbClr val="727272"/>
                </a:solidFill>
                <a:latin typeface="Helvetica Neue"/>
                <a:ea typeface="Helvetica Neue"/>
                <a:cs typeface="Helvetica Neue"/>
                <a:sym typeface="Helvetica Neue"/>
              </a:defRPr>
            </a:lvl1pPr>
            <a:lvl2pPr lvl="1" marR="0" algn="ctr">
              <a:lnSpc>
                <a:spcPct val="90000"/>
              </a:lnSpc>
              <a:spcBef>
                <a:spcPts val="400"/>
              </a:spcBef>
              <a:spcAft>
                <a:spcPts val="0"/>
              </a:spcAft>
              <a:buClr>
                <a:schemeClr val="dk1"/>
              </a:buClr>
              <a:buSzPts val="1800"/>
              <a:buFont typeface="Arial"/>
              <a:buNone/>
              <a:defRPr b="0" i="0" sz="1500" u="none" cap="none" strike="noStrike">
                <a:solidFill>
                  <a:schemeClr val="dk1"/>
                </a:solidFill>
                <a:latin typeface="Helvetica Neue"/>
                <a:ea typeface="Helvetica Neue"/>
                <a:cs typeface="Helvetica Neue"/>
                <a:sym typeface="Helvetica Neue"/>
              </a:defRPr>
            </a:lvl2pPr>
            <a:lvl3pPr lvl="2" marR="0" algn="ctr">
              <a:lnSpc>
                <a:spcPct val="90000"/>
              </a:lnSpc>
              <a:spcBef>
                <a:spcPts val="400"/>
              </a:spcBef>
              <a:spcAft>
                <a:spcPts val="0"/>
              </a:spcAft>
              <a:buClr>
                <a:schemeClr val="dk1"/>
              </a:buClr>
              <a:buSzPts val="1500"/>
              <a:buFont typeface="Arial"/>
              <a:buNone/>
              <a:defRPr b="0" i="0" sz="1400" u="none" cap="none" strike="noStrike">
                <a:solidFill>
                  <a:schemeClr val="dk1"/>
                </a:solidFill>
                <a:latin typeface="Helvetica Neue"/>
                <a:ea typeface="Helvetica Neue"/>
                <a:cs typeface="Helvetica Neue"/>
                <a:sym typeface="Helvetica Neue"/>
              </a:defRPr>
            </a:lvl3pPr>
            <a:lvl4pPr lvl="3"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4pPr>
            <a:lvl5pPr lvl="4"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Helvetica Neue"/>
                <a:ea typeface="Helvetica Neue"/>
                <a:cs typeface="Helvetica Neue"/>
                <a:sym typeface="Helvetica Neue"/>
              </a:defRPr>
            </a:lvl5pPr>
            <a:lvl6pPr lvl="5"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6pPr>
            <a:lvl7pPr lvl="6"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7pPr>
            <a:lvl8pPr lvl="7"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8pPr>
            <a:lvl9pPr lvl="8" marR="0" algn="ctr">
              <a:lnSpc>
                <a:spcPct val="90000"/>
              </a:lnSpc>
              <a:spcBef>
                <a:spcPts val="400"/>
              </a:spcBef>
              <a:spcAft>
                <a:spcPts val="0"/>
              </a:spcAft>
              <a:buClr>
                <a:schemeClr val="dk1"/>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53" name="Google Shape;53;p9"/>
          <p:cNvSpPr txBox="1"/>
          <p:nvPr>
            <p:ph idx="2" type="body"/>
          </p:nvPr>
        </p:nvSpPr>
        <p:spPr>
          <a:xfrm>
            <a:off x="791580" y="3557762"/>
            <a:ext cx="3996300" cy="2928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rgbClr val="727272"/>
              </a:buClr>
              <a:buSzPts val="2100"/>
              <a:buFont typeface="Arial"/>
              <a:buNone/>
              <a:defRPr b="0" i="0" sz="1400" u="none" cap="none" strike="noStrike">
                <a:solidFill>
                  <a:srgbClr val="727272"/>
                </a:solidFill>
                <a:latin typeface="Arial"/>
                <a:ea typeface="Arial"/>
                <a:cs typeface="Arial"/>
                <a:sym typeface="Arial"/>
              </a:defRPr>
            </a:lvl1pPr>
            <a:lvl2pPr indent="-228600" lvl="1" marL="914400" marR="0" algn="l">
              <a:lnSpc>
                <a:spcPct val="90000"/>
              </a:lnSpc>
              <a:spcBef>
                <a:spcPts val="400"/>
              </a:spcBef>
              <a:spcAft>
                <a:spcPts val="0"/>
              </a:spcAft>
              <a:buClr>
                <a:srgbClr val="525252"/>
              </a:buClr>
              <a:buSzPts val="1800"/>
              <a:buFont typeface="Arial"/>
              <a:buNone/>
              <a:defRPr b="0" i="0" sz="1200" u="none" cap="none" strike="noStrike">
                <a:solidFill>
                  <a:srgbClr val="525252"/>
                </a:solidFill>
                <a:latin typeface="Arial"/>
                <a:ea typeface="Arial"/>
                <a:cs typeface="Arial"/>
                <a:sym typeface="Arial"/>
              </a:defRPr>
            </a:lvl2pPr>
            <a:lvl3pPr indent="-228600" lvl="2" marL="1371600" marR="0" algn="l">
              <a:lnSpc>
                <a:spcPct val="90000"/>
              </a:lnSpc>
              <a:spcBef>
                <a:spcPts val="400"/>
              </a:spcBef>
              <a:spcAft>
                <a:spcPts val="0"/>
              </a:spcAft>
              <a:buClr>
                <a:srgbClr val="525252"/>
              </a:buClr>
              <a:buSzPts val="1500"/>
              <a:buFont typeface="Arial"/>
              <a:buNone/>
              <a:defRPr b="0" i="0" sz="1100" u="none" cap="none" strike="noStrike">
                <a:solidFill>
                  <a:srgbClr val="525252"/>
                </a:solidFill>
                <a:latin typeface="Arial"/>
                <a:ea typeface="Arial"/>
                <a:cs typeface="Arial"/>
                <a:sym typeface="Arial"/>
              </a:defRPr>
            </a:lvl3pPr>
            <a:lvl4pPr indent="-228600" lvl="3" marL="1828800" marR="0" algn="l">
              <a:lnSpc>
                <a:spcPct val="90000"/>
              </a:lnSpc>
              <a:spcBef>
                <a:spcPts val="400"/>
              </a:spcBef>
              <a:spcAft>
                <a:spcPts val="0"/>
              </a:spcAft>
              <a:buClr>
                <a:srgbClr val="525252"/>
              </a:buClr>
              <a:buSzPts val="1400"/>
              <a:buFont typeface="Arial"/>
              <a:buNone/>
              <a:defRPr b="0" i="0" sz="900" u="none" cap="none" strike="noStrike">
                <a:solidFill>
                  <a:srgbClr val="525252"/>
                </a:solidFill>
                <a:latin typeface="Arial"/>
                <a:ea typeface="Arial"/>
                <a:cs typeface="Arial"/>
                <a:sym typeface="Arial"/>
              </a:defRPr>
            </a:lvl4pPr>
            <a:lvl5pPr indent="-228600" lvl="4" marL="2286000" marR="0" algn="l">
              <a:lnSpc>
                <a:spcPct val="90000"/>
              </a:lnSpc>
              <a:spcBef>
                <a:spcPts val="400"/>
              </a:spcBef>
              <a:spcAft>
                <a:spcPts val="0"/>
              </a:spcAft>
              <a:buClr>
                <a:srgbClr val="525252"/>
              </a:buClr>
              <a:buSzPts val="1400"/>
              <a:buFont typeface="Arial"/>
              <a:buNone/>
              <a:defRPr b="0" i="0" sz="900" u="none" cap="none" strike="noStrike">
                <a:solidFill>
                  <a:srgbClr val="525252"/>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4" name="Google Shape;54;p9"/>
          <p:cNvSpPr txBox="1"/>
          <p:nvPr>
            <p:ph idx="3" type="body"/>
          </p:nvPr>
        </p:nvSpPr>
        <p:spPr>
          <a:xfrm>
            <a:off x="791580" y="3850896"/>
            <a:ext cx="3996300" cy="2928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rgbClr val="727272"/>
              </a:buClr>
              <a:buSzPts val="2100"/>
              <a:buFont typeface="Arial"/>
              <a:buNone/>
              <a:defRPr b="0" i="0" sz="1100" u="none" cap="none" strike="noStrike">
                <a:solidFill>
                  <a:srgbClr val="727272"/>
                </a:solidFill>
                <a:latin typeface="Arial"/>
                <a:ea typeface="Arial"/>
                <a:cs typeface="Arial"/>
                <a:sym typeface="Arial"/>
              </a:defRPr>
            </a:lvl1pPr>
            <a:lvl2pPr indent="-228600" lvl="1" marL="914400" marR="0" algn="l">
              <a:lnSpc>
                <a:spcPct val="90000"/>
              </a:lnSpc>
              <a:spcBef>
                <a:spcPts val="400"/>
              </a:spcBef>
              <a:spcAft>
                <a:spcPts val="0"/>
              </a:spcAft>
              <a:buClr>
                <a:srgbClr val="525252"/>
              </a:buClr>
              <a:buSzPts val="1800"/>
              <a:buFont typeface="Arial"/>
              <a:buNone/>
              <a:defRPr b="0" i="0" sz="1200" u="none" cap="none" strike="noStrike">
                <a:solidFill>
                  <a:srgbClr val="525252"/>
                </a:solidFill>
                <a:latin typeface="Arial"/>
                <a:ea typeface="Arial"/>
                <a:cs typeface="Arial"/>
                <a:sym typeface="Arial"/>
              </a:defRPr>
            </a:lvl2pPr>
            <a:lvl3pPr indent="-228600" lvl="2" marL="1371600" marR="0" algn="l">
              <a:lnSpc>
                <a:spcPct val="90000"/>
              </a:lnSpc>
              <a:spcBef>
                <a:spcPts val="400"/>
              </a:spcBef>
              <a:spcAft>
                <a:spcPts val="0"/>
              </a:spcAft>
              <a:buClr>
                <a:srgbClr val="525252"/>
              </a:buClr>
              <a:buSzPts val="1500"/>
              <a:buFont typeface="Arial"/>
              <a:buNone/>
              <a:defRPr b="0" i="0" sz="1100" u="none" cap="none" strike="noStrike">
                <a:solidFill>
                  <a:srgbClr val="525252"/>
                </a:solidFill>
                <a:latin typeface="Arial"/>
                <a:ea typeface="Arial"/>
                <a:cs typeface="Arial"/>
                <a:sym typeface="Arial"/>
              </a:defRPr>
            </a:lvl3pPr>
            <a:lvl4pPr indent="-228600" lvl="3" marL="1828800" marR="0" algn="l">
              <a:lnSpc>
                <a:spcPct val="90000"/>
              </a:lnSpc>
              <a:spcBef>
                <a:spcPts val="400"/>
              </a:spcBef>
              <a:spcAft>
                <a:spcPts val="0"/>
              </a:spcAft>
              <a:buClr>
                <a:srgbClr val="525252"/>
              </a:buClr>
              <a:buSzPts val="1400"/>
              <a:buFont typeface="Arial"/>
              <a:buNone/>
              <a:defRPr b="0" i="0" sz="900" u="none" cap="none" strike="noStrike">
                <a:solidFill>
                  <a:srgbClr val="525252"/>
                </a:solidFill>
                <a:latin typeface="Arial"/>
                <a:ea typeface="Arial"/>
                <a:cs typeface="Arial"/>
                <a:sym typeface="Arial"/>
              </a:defRPr>
            </a:lvl4pPr>
            <a:lvl5pPr indent="-228600" lvl="4" marL="2286000" marR="0" algn="l">
              <a:lnSpc>
                <a:spcPct val="90000"/>
              </a:lnSpc>
              <a:spcBef>
                <a:spcPts val="400"/>
              </a:spcBef>
              <a:spcAft>
                <a:spcPts val="0"/>
              </a:spcAft>
              <a:buClr>
                <a:srgbClr val="525252"/>
              </a:buClr>
              <a:buSzPts val="1400"/>
              <a:buFont typeface="Arial"/>
              <a:buNone/>
              <a:defRPr b="0" i="0" sz="900" u="none" cap="none" strike="noStrike">
                <a:solidFill>
                  <a:srgbClr val="525252"/>
                </a:solidFill>
                <a:latin typeface="Arial"/>
                <a:ea typeface="Arial"/>
                <a:cs typeface="Arial"/>
                <a:sym typeface="Arial"/>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5" name="Google Shape;55;p9"/>
          <p:cNvSpPr/>
          <p:nvPr/>
        </p:nvSpPr>
        <p:spPr>
          <a:xfrm>
            <a:off x="8240269" y="4883869"/>
            <a:ext cx="785400" cy="141000"/>
          </a:xfrm>
          <a:prstGeom prst="roundRect">
            <a:avLst>
              <a:gd fmla="val 50000" name="adj"/>
            </a:avLst>
          </a:prstGeom>
          <a:noFill/>
          <a:ln cap="flat" cmpd="sng" w="9525">
            <a:solidFill>
              <a:srgbClr val="FD564A"/>
            </a:solidFill>
            <a:prstDash val="solid"/>
            <a:round/>
            <a:headEnd len="sm" w="sm" type="none"/>
            <a:tailEnd len="sm" w="sm" type="none"/>
          </a:ln>
        </p:spPr>
        <p:txBody>
          <a:bodyPr anchorCtr="0" anchor="ctr" bIns="8100" lIns="0" spcFirstLastPara="1" rIns="0" wrap="square" tIns="0">
            <a:noAutofit/>
          </a:bodyPr>
          <a:lstStyle/>
          <a:p>
            <a:pPr indent="0" lvl="0" marL="0" marR="0" rtl="0" algn="ctr">
              <a:lnSpc>
                <a:spcPct val="100000"/>
              </a:lnSpc>
              <a:spcBef>
                <a:spcPts val="0"/>
              </a:spcBef>
              <a:spcAft>
                <a:spcPts val="0"/>
              </a:spcAft>
              <a:buClr>
                <a:srgbClr val="000000"/>
              </a:buClr>
              <a:buSzPts val="700"/>
              <a:buFont typeface="Arial"/>
              <a:buNone/>
            </a:pPr>
            <a:r>
              <a:rPr b="0" i="0" lang="ja-JP" sz="700" u="none" cap="none" strike="noStrike">
                <a:solidFill>
                  <a:srgbClr val="FD564A"/>
                </a:solidFill>
                <a:latin typeface="Helvetica Neue"/>
                <a:ea typeface="Helvetica Neue"/>
                <a:cs typeface="Helvetica Neue"/>
                <a:sym typeface="Helvetica Neue"/>
              </a:rPr>
              <a:t>CONFIDENTAL</a:t>
            </a:r>
            <a:endParaRPr b="0" i="0" sz="700" u="none" cap="none" strike="noStrike">
              <a:solidFill>
                <a:srgbClr val="FD564A"/>
              </a:solidFill>
              <a:latin typeface="Helvetica Neue"/>
              <a:ea typeface="Helvetica Neue"/>
              <a:cs typeface="Helvetica Neue"/>
              <a:sym typeface="Helvetica Neu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bg>
      <p:bgPr>
        <a:solidFill>
          <a:srgbClr val="F0F0F0"/>
        </a:solidFill>
      </p:bgPr>
    </p:bg>
    <p:spTree>
      <p:nvGrpSpPr>
        <p:cNvPr id="56" name="Shape 56"/>
        <p:cNvGrpSpPr/>
        <p:nvPr/>
      </p:nvGrpSpPr>
      <p:grpSpPr>
        <a:xfrm>
          <a:off x="0" y="0"/>
          <a:ext cx="0" cy="0"/>
          <a:chOff x="0" y="0"/>
          <a:chExt cx="0" cy="0"/>
        </a:xfrm>
      </p:grpSpPr>
      <p:sp>
        <p:nvSpPr>
          <p:cNvPr id="57" name="Google Shape;57;p10"/>
          <p:cNvSpPr txBox="1"/>
          <p:nvPr>
            <p:ph type="title"/>
          </p:nvPr>
        </p:nvSpPr>
        <p:spPr>
          <a:xfrm>
            <a:off x="623888" y="1282305"/>
            <a:ext cx="7886700" cy="2139600"/>
          </a:xfrm>
          <a:prstGeom prst="rect">
            <a:avLst/>
          </a:prstGeom>
          <a:noFill/>
          <a:ln>
            <a:noFill/>
          </a:ln>
        </p:spPr>
        <p:txBody>
          <a:bodyPr anchorCtr="0" anchor="b" bIns="0" lIns="0" spcFirstLastPara="1" rIns="0" wrap="square" tIns="0">
            <a:noAutofit/>
          </a:bodyPr>
          <a:lstStyle>
            <a:lvl1pPr lvl="0" marR="0" algn="l">
              <a:lnSpc>
                <a:spcPct val="90000"/>
              </a:lnSpc>
              <a:spcBef>
                <a:spcPts val="0"/>
              </a:spcBef>
              <a:spcAft>
                <a:spcPts val="0"/>
              </a:spcAft>
              <a:buClr>
                <a:schemeClr val="dk1"/>
              </a:buClr>
              <a:buSzPts val="900"/>
              <a:buFont typeface="Helvetica Neue"/>
              <a:buNone/>
              <a:defRPr b="0" i="0" sz="4500" u="none" cap="none" strike="noStrike">
                <a:solidFill>
                  <a:schemeClr val="dk1"/>
                </a:solidFill>
                <a:latin typeface="Helvetica Neue"/>
                <a:ea typeface="Helvetica Neue"/>
                <a:cs typeface="Helvetica Neue"/>
                <a:sym typeface="Helvetica Neue"/>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p:txBody>
      </p:sp>
      <p:sp>
        <p:nvSpPr>
          <p:cNvPr id="58" name="Google Shape;58;p10"/>
          <p:cNvSpPr txBox="1"/>
          <p:nvPr>
            <p:ph idx="1" type="body"/>
          </p:nvPr>
        </p:nvSpPr>
        <p:spPr>
          <a:xfrm>
            <a:off x="623888" y="3442099"/>
            <a:ext cx="7886700" cy="1125000"/>
          </a:xfrm>
          <a:prstGeom prst="rect">
            <a:avLst/>
          </a:prstGeom>
          <a:noFill/>
          <a:ln>
            <a:noFill/>
          </a:ln>
        </p:spPr>
        <p:txBody>
          <a:bodyPr anchorCtr="0" anchor="t" bIns="68575" lIns="68575" spcFirstLastPara="1" rIns="68575" wrap="square" tIns="68575">
            <a:noAutofit/>
          </a:bodyPr>
          <a:lstStyle>
            <a:lvl1pPr indent="-228600" lvl="0" marL="457200" marR="0" algn="l">
              <a:lnSpc>
                <a:spcPct val="90000"/>
              </a:lnSpc>
              <a:spcBef>
                <a:spcPts val="800"/>
              </a:spcBef>
              <a:spcAft>
                <a:spcPts val="0"/>
              </a:spcAft>
              <a:buClr>
                <a:srgbClr val="888888"/>
              </a:buClr>
              <a:buSzPts val="2100"/>
              <a:buFont typeface="Arial"/>
              <a:buNone/>
              <a:defRPr b="0" i="0" sz="1800" u="none" cap="none" strike="noStrike">
                <a:solidFill>
                  <a:srgbClr val="888888"/>
                </a:solidFill>
                <a:latin typeface="Helvetica Neue"/>
                <a:ea typeface="Helvetica Neue"/>
                <a:cs typeface="Helvetica Neue"/>
                <a:sym typeface="Helvetica Neue"/>
              </a:defRPr>
            </a:lvl1pPr>
            <a:lvl2pPr indent="-228600" lvl="1" marL="914400" marR="0" algn="l">
              <a:lnSpc>
                <a:spcPct val="90000"/>
              </a:lnSpc>
              <a:spcBef>
                <a:spcPts val="400"/>
              </a:spcBef>
              <a:spcAft>
                <a:spcPts val="0"/>
              </a:spcAft>
              <a:buClr>
                <a:srgbClr val="888888"/>
              </a:buClr>
              <a:buSzPts val="1800"/>
              <a:buFont typeface="Arial"/>
              <a:buNone/>
              <a:defRPr b="0" i="0" sz="1500" u="none" cap="none" strike="noStrike">
                <a:solidFill>
                  <a:srgbClr val="888888"/>
                </a:solidFill>
                <a:latin typeface="Helvetica Neue"/>
                <a:ea typeface="Helvetica Neue"/>
                <a:cs typeface="Helvetica Neue"/>
                <a:sym typeface="Helvetica Neue"/>
              </a:defRPr>
            </a:lvl2pPr>
            <a:lvl3pPr indent="-228600" lvl="2" marL="1371600" marR="0" algn="l">
              <a:lnSpc>
                <a:spcPct val="90000"/>
              </a:lnSpc>
              <a:spcBef>
                <a:spcPts val="400"/>
              </a:spcBef>
              <a:spcAft>
                <a:spcPts val="0"/>
              </a:spcAft>
              <a:buClr>
                <a:srgbClr val="888888"/>
              </a:buClr>
              <a:buSzPts val="1500"/>
              <a:buFont typeface="Arial"/>
              <a:buNone/>
              <a:defRPr b="0" i="0" sz="1400" u="none" cap="none" strike="noStrike">
                <a:solidFill>
                  <a:srgbClr val="888888"/>
                </a:solidFill>
                <a:latin typeface="Helvetica Neue"/>
                <a:ea typeface="Helvetica Neue"/>
                <a:cs typeface="Helvetica Neue"/>
                <a:sym typeface="Helvetica Neue"/>
              </a:defRPr>
            </a:lvl3pPr>
            <a:lvl4pPr indent="-228600" lvl="3" marL="18288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Helvetica Neue"/>
                <a:ea typeface="Helvetica Neue"/>
                <a:cs typeface="Helvetica Neue"/>
                <a:sym typeface="Helvetica Neue"/>
              </a:defRPr>
            </a:lvl4pPr>
            <a:lvl5pPr indent="-228600" lvl="4" marL="22860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Helvetica Neue"/>
                <a:ea typeface="Helvetica Neue"/>
                <a:cs typeface="Helvetica Neue"/>
                <a:sym typeface="Helvetica Neue"/>
              </a:defRPr>
            </a:lvl5pPr>
            <a:lvl6pPr indent="-228600" lvl="5" marL="27432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6pPr>
            <a:lvl7pPr indent="-228600" lvl="6" marL="32004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7pPr>
            <a:lvl8pPr indent="-228600" lvl="7" marL="36576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8pPr>
            <a:lvl9pPr indent="-228600" lvl="8" marL="4114800" marR="0" algn="l">
              <a:lnSpc>
                <a:spcPct val="90000"/>
              </a:lnSpc>
              <a:spcBef>
                <a:spcPts val="400"/>
              </a:spcBef>
              <a:spcAft>
                <a:spcPts val="0"/>
              </a:spcAft>
              <a:buClr>
                <a:srgbClr val="888888"/>
              </a:buClr>
              <a:buSzPts val="1400"/>
              <a:buFont typeface="Arial"/>
              <a:buNone/>
              <a:defRPr b="0" i="0" sz="1200" u="none" cap="none" strike="noStrike">
                <a:solidFill>
                  <a:srgbClr val="888888"/>
                </a:solidFill>
                <a:latin typeface="Arial"/>
                <a:ea typeface="Arial"/>
                <a:cs typeface="Arial"/>
                <a:sym typeface="Arial"/>
              </a:defRPr>
            </a:lvl9pPr>
          </a:lstStyle>
          <a:p/>
        </p:txBody>
      </p:sp>
      <p:pic>
        <p:nvPicPr>
          <p:cNvPr id="59" name="Google Shape;59;p10"/>
          <p:cNvPicPr preferRelativeResize="0"/>
          <p:nvPr/>
        </p:nvPicPr>
        <p:blipFill rotWithShape="1">
          <a:blip r:embed="rId2">
            <a:alphaModFix/>
          </a:blip>
          <a:srcRect b="0" l="0" r="0" t="0"/>
          <a:stretch/>
        </p:blipFill>
        <p:spPr>
          <a:xfrm>
            <a:off x="8738869" y="4771108"/>
            <a:ext cx="238655" cy="269799"/>
          </a:xfrm>
          <a:prstGeom prst="rect">
            <a:avLst/>
          </a:prstGeom>
          <a:noFill/>
          <a:ln>
            <a:noFill/>
          </a:ln>
        </p:spPr>
      </p:pic>
      <p:sp>
        <p:nvSpPr>
          <p:cNvPr id="60" name="Google Shape;60;p10"/>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900"/>
              <a:buFont typeface="Arial"/>
              <a:buNone/>
              <a:defRPr b="0" i="0" sz="900" u="none" cap="none" strike="noStrike">
                <a:solidFill>
                  <a:srgbClr val="A5A5A5"/>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273845"/>
            <a:ext cx="7886700" cy="99420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chemeClr val="dk1"/>
              </a:buClr>
              <a:buSzPts val="900"/>
              <a:buFont typeface="Helvetica Neue"/>
              <a:buNone/>
              <a:defRPr b="0" i="0" sz="3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28650" y="1369219"/>
            <a:ext cx="7886700" cy="3263400"/>
          </a:xfrm>
          <a:prstGeom prst="rect">
            <a:avLst/>
          </a:prstGeom>
          <a:noFill/>
          <a:ln>
            <a:noFill/>
          </a:ln>
        </p:spPr>
        <p:txBody>
          <a:bodyPr anchorCtr="0" anchor="t" bIns="68575" lIns="68575" spcFirstLastPara="1" rIns="68575" wrap="square" tIns="685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Helvetica Neue"/>
                <a:ea typeface="Helvetica Neue"/>
                <a:cs typeface="Helvetica Neue"/>
                <a:sym typeface="Helvetica Neue"/>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Helvetica Neue"/>
                <a:ea typeface="Helvetica Neue"/>
                <a:cs typeface="Helvetica Neue"/>
                <a:sym typeface="Helvetica Neue"/>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Helvetica Neue"/>
                <a:ea typeface="Helvetica Neue"/>
                <a:cs typeface="Helvetica Neue"/>
                <a:sym typeface="Helvetica Neue"/>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Helvetica Neue"/>
                <a:ea typeface="Helvetica Neue"/>
                <a:cs typeface="Helvetica Neue"/>
                <a:sym typeface="Helvetica Neue"/>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12" name="Google Shape;12;p1"/>
          <p:cNvSpPr txBox="1"/>
          <p:nvPr>
            <p:ph idx="11" type="ftr"/>
          </p:nvPr>
        </p:nvSpPr>
        <p:spPr>
          <a:xfrm>
            <a:off x="3028950" y="4767264"/>
            <a:ext cx="3086100" cy="273900"/>
          </a:xfrm>
          <a:prstGeom prst="rect">
            <a:avLst/>
          </a:prstGeom>
          <a:noFill/>
          <a:ln>
            <a:noFill/>
          </a:ln>
        </p:spPr>
        <p:txBody>
          <a:bodyPr anchorCtr="0" anchor="ctr" bIns="68575" lIns="68575" spcFirstLastPara="1" rIns="68575" wrap="square" tIns="685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Arial"/>
                <a:ea typeface="Arial"/>
                <a:cs typeface="Arial"/>
                <a:sym typeface="Arial"/>
              </a:defRPr>
            </a:lvl9pPr>
          </a:lstStyle>
          <a:p/>
        </p:txBody>
      </p:sp>
      <p:sp>
        <p:nvSpPr>
          <p:cNvPr id="13" name="Google Shape;13;p1"/>
          <p:cNvSpPr txBox="1"/>
          <p:nvPr>
            <p:ph idx="12" type="sldNum"/>
          </p:nvPr>
        </p:nvSpPr>
        <p:spPr>
          <a:xfrm>
            <a:off x="6476093" y="4767264"/>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ja-JP"/>
              <a:t>‹#›</a:t>
            </a:fld>
            <a:endParaRPr/>
          </a:p>
        </p:txBody>
      </p:sp>
      <p:sp>
        <p:nvSpPr>
          <p:cNvPr id="14" name="Google Shape;14;p1"/>
          <p:cNvSpPr txBox="1"/>
          <p:nvPr/>
        </p:nvSpPr>
        <p:spPr>
          <a:xfrm>
            <a:off x="818553" y="4944092"/>
            <a:ext cx="509700" cy="77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500"/>
              <a:buFont typeface="Arial"/>
              <a:buNone/>
            </a:pPr>
            <a:r>
              <a:rPr b="0" i="0" lang="ja-JP" sz="500" u="none" cap="none" strike="noStrike">
                <a:solidFill>
                  <a:srgbClr val="666666"/>
                </a:solidFill>
                <a:latin typeface="Helvetica Neue"/>
                <a:ea typeface="Helvetica Neue"/>
                <a:cs typeface="Helvetica Neue"/>
                <a:sym typeface="Helvetica Neue"/>
              </a:rPr>
              <a:t>© DMM</a:t>
            </a:r>
            <a:endParaRPr b="0" i="0" sz="500" u="none" cap="none" strike="noStrike">
              <a:solidFill>
                <a:srgbClr val="666666"/>
              </a:solidFill>
              <a:latin typeface="Helvetica Neue"/>
              <a:ea typeface="Helvetica Neue"/>
              <a:cs typeface="Helvetica Neue"/>
              <a:sym typeface="Helvetica Neue"/>
            </a:endParaRPr>
          </a:p>
        </p:txBody>
      </p:sp>
      <p:pic>
        <p:nvPicPr>
          <p:cNvPr id="15" name="Google Shape;15;p1"/>
          <p:cNvPicPr preferRelativeResize="0"/>
          <p:nvPr/>
        </p:nvPicPr>
        <p:blipFill rotWithShape="1">
          <a:blip r:embed="rId1">
            <a:alphaModFix/>
          </a:blip>
          <a:srcRect b="0" l="0" r="0" t="0"/>
          <a:stretch/>
        </p:blipFill>
        <p:spPr>
          <a:xfrm>
            <a:off x="135000" y="4922639"/>
            <a:ext cx="626797" cy="1070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mailto:corporate@dmm.com" TargetMode="External"/><Relationship Id="rId4" Type="http://schemas.openxmlformats.org/officeDocument/2006/relationships/hyperlink" Target="https://tsuchinoko.slack.com/archives/CDGPZ5XE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drive/folders/1sjlmoSGgVueNlm26gdDJJrev0R6EXpup?usp=sharing" TargetMode="External"/><Relationship Id="rId4" Type="http://schemas.openxmlformats.org/officeDocument/2006/relationships/hyperlink" Target="https://drive.google.com/drive/folders/1sjlmoSGgVueNlm26gdDJJrev0R6EXpup?usp=sharing" TargetMode="External"/><Relationship Id="rId5" Type="http://schemas.openxmlformats.org/officeDocument/2006/relationships/image" Target="../media/image8.png"/><Relationship Id="rId6" Type="http://schemas.openxmlformats.org/officeDocument/2006/relationships/hyperlink" Target="https://confl.arms.dmm.com/x/TpiBMQ" TargetMode="External"/></Relationships>
</file>

<file path=ppt/slides/_rels/slide8.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8.png"/><Relationship Id="rId13" Type="http://schemas.openxmlformats.org/officeDocument/2006/relationships/image" Target="../media/image15.png"/><Relationship Id="rId12"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rive.google.com/drive/u/0/folders/1iEgXfIm_iTuPg_EteyJmKaKzulavG7rQ" TargetMode="External"/><Relationship Id="rId4" Type="http://schemas.openxmlformats.org/officeDocument/2006/relationships/hyperlink" Target="https://confl.arms.dmm.com/x/TpiBMQ" TargetMode="External"/><Relationship Id="rId9" Type="http://schemas.openxmlformats.org/officeDocument/2006/relationships/image" Target="../media/image20.png"/><Relationship Id="rId15" Type="http://schemas.openxmlformats.org/officeDocument/2006/relationships/image" Target="../media/image7.png"/><Relationship Id="rId14" Type="http://schemas.openxmlformats.org/officeDocument/2006/relationships/image" Target="../media/image12.png"/><Relationship Id="rId17" Type="http://schemas.openxmlformats.org/officeDocument/2006/relationships/image" Target="../media/image29.png"/><Relationship Id="rId16" Type="http://schemas.openxmlformats.org/officeDocument/2006/relationships/image" Target="../media/image21.png"/><Relationship Id="rId5" Type="http://schemas.openxmlformats.org/officeDocument/2006/relationships/image" Target="../media/image3.png"/><Relationship Id="rId6" Type="http://schemas.openxmlformats.org/officeDocument/2006/relationships/image" Target="../media/image5.png"/><Relationship Id="rId7" Type="http://schemas.openxmlformats.org/officeDocument/2006/relationships/image" Target="../media/image17.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40" Type="http://schemas.openxmlformats.org/officeDocument/2006/relationships/image" Target="../media/image58.png"/><Relationship Id="rId42" Type="http://schemas.openxmlformats.org/officeDocument/2006/relationships/image" Target="../media/image46.png"/><Relationship Id="rId41" Type="http://schemas.openxmlformats.org/officeDocument/2006/relationships/image" Target="../media/image60.png"/><Relationship Id="rId44" Type="http://schemas.openxmlformats.org/officeDocument/2006/relationships/image" Target="../media/image59.png"/><Relationship Id="rId43" Type="http://schemas.openxmlformats.org/officeDocument/2006/relationships/image" Target="../media/image50.png"/><Relationship Id="rId46" Type="http://schemas.openxmlformats.org/officeDocument/2006/relationships/image" Target="../media/image66.png"/><Relationship Id="rId45" Type="http://schemas.openxmlformats.org/officeDocument/2006/relationships/image" Target="../media/image67.png"/><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8.png"/><Relationship Id="rId4" Type="http://schemas.openxmlformats.org/officeDocument/2006/relationships/image" Target="../media/image27.png"/><Relationship Id="rId9" Type="http://schemas.openxmlformats.org/officeDocument/2006/relationships/image" Target="../media/image36.png"/><Relationship Id="rId48" Type="http://schemas.openxmlformats.org/officeDocument/2006/relationships/image" Target="../media/image64.png"/><Relationship Id="rId47" Type="http://schemas.openxmlformats.org/officeDocument/2006/relationships/image" Target="../media/image53.png"/><Relationship Id="rId49" Type="http://schemas.openxmlformats.org/officeDocument/2006/relationships/hyperlink" Target="https://fonts.google.com/icons" TargetMode="External"/><Relationship Id="rId5" Type="http://schemas.openxmlformats.org/officeDocument/2006/relationships/image" Target="../media/image33.png"/><Relationship Id="rId6" Type="http://schemas.openxmlformats.org/officeDocument/2006/relationships/image" Target="../media/image14.png"/><Relationship Id="rId7" Type="http://schemas.openxmlformats.org/officeDocument/2006/relationships/image" Target="../media/image16.png"/><Relationship Id="rId8" Type="http://schemas.openxmlformats.org/officeDocument/2006/relationships/image" Target="../media/image28.png"/><Relationship Id="rId31" Type="http://schemas.openxmlformats.org/officeDocument/2006/relationships/image" Target="../media/image56.png"/><Relationship Id="rId30" Type="http://schemas.openxmlformats.org/officeDocument/2006/relationships/image" Target="../media/image43.png"/><Relationship Id="rId33" Type="http://schemas.openxmlformats.org/officeDocument/2006/relationships/image" Target="../media/image49.png"/><Relationship Id="rId32" Type="http://schemas.openxmlformats.org/officeDocument/2006/relationships/image" Target="../media/image42.png"/><Relationship Id="rId35" Type="http://schemas.openxmlformats.org/officeDocument/2006/relationships/image" Target="../media/image61.png"/><Relationship Id="rId34" Type="http://schemas.openxmlformats.org/officeDocument/2006/relationships/image" Target="../media/image54.png"/><Relationship Id="rId37" Type="http://schemas.openxmlformats.org/officeDocument/2006/relationships/image" Target="../media/image62.png"/><Relationship Id="rId36" Type="http://schemas.openxmlformats.org/officeDocument/2006/relationships/image" Target="../media/image55.png"/><Relationship Id="rId39" Type="http://schemas.openxmlformats.org/officeDocument/2006/relationships/image" Target="../media/image63.png"/><Relationship Id="rId38" Type="http://schemas.openxmlformats.org/officeDocument/2006/relationships/image" Target="../media/image45.png"/><Relationship Id="rId20" Type="http://schemas.openxmlformats.org/officeDocument/2006/relationships/image" Target="../media/image24.png"/><Relationship Id="rId22" Type="http://schemas.openxmlformats.org/officeDocument/2006/relationships/image" Target="../media/image34.png"/><Relationship Id="rId21" Type="http://schemas.openxmlformats.org/officeDocument/2006/relationships/image" Target="../media/image31.png"/><Relationship Id="rId24" Type="http://schemas.openxmlformats.org/officeDocument/2006/relationships/image" Target="../media/image40.png"/><Relationship Id="rId23" Type="http://schemas.openxmlformats.org/officeDocument/2006/relationships/image" Target="../media/image25.png"/><Relationship Id="rId26" Type="http://schemas.openxmlformats.org/officeDocument/2006/relationships/image" Target="../media/image68.png"/><Relationship Id="rId25" Type="http://schemas.openxmlformats.org/officeDocument/2006/relationships/image" Target="../media/image47.png"/><Relationship Id="rId28" Type="http://schemas.openxmlformats.org/officeDocument/2006/relationships/image" Target="../media/image52.png"/><Relationship Id="rId27" Type="http://schemas.openxmlformats.org/officeDocument/2006/relationships/image" Target="../media/image44.png"/><Relationship Id="rId29" Type="http://schemas.openxmlformats.org/officeDocument/2006/relationships/image" Target="../media/image51.png"/><Relationship Id="rId11" Type="http://schemas.openxmlformats.org/officeDocument/2006/relationships/image" Target="../media/image23.png"/><Relationship Id="rId10" Type="http://schemas.openxmlformats.org/officeDocument/2006/relationships/image" Target="../media/image26.png"/><Relationship Id="rId13" Type="http://schemas.openxmlformats.org/officeDocument/2006/relationships/image" Target="../media/image35.png"/><Relationship Id="rId12" Type="http://schemas.openxmlformats.org/officeDocument/2006/relationships/image" Target="../media/image30.png"/><Relationship Id="rId15" Type="http://schemas.openxmlformats.org/officeDocument/2006/relationships/image" Target="../media/image39.png"/><Relationship Id="rId14" Type="http://schemas.openxmlformats.org/officeDocument/2006/relationships/image" Target="../media/image32.png"/><Relationship Id="rId17" Type="http://schemas.openxmlformats.org/officeDocument/2006/relationships/image" Target="../media/image48.png"/><Relationship Id="rId16" Type="http://schemas.openxmlformats.org/officeDocument/2006/relationships/image" Target="../media/image22.png"/><Relationship Id="rId19" Type="http://schemas.openxmlformats.org/officeDocument/2006/relationships/image" Target="../media/image37.png"/><Relationship Id="rId18"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ctrTitle"/>
          </p:nvPr>
        </p:nvSpPr>
        <p:spPr>
          <a:xfrm>
            <a:off x="1143000" y="544719"/>
            <a:ext cx="6858000" cy="179070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900"/>
              <a:buFont typeface="Helvetica Neue"/>
              <a:buNone/>
            </a:pPr>
            <a:r>
              <a:rPr lang="ja-JP" sz="4100"/>
              <a:t>ここに資料のタイトルを入力してください</a:t>
            </a:r>
            <a:endParaRPr sz="4100"/>
          </a:p>
        </p:txBody>
      </p:sp>
      <p:sp>
        <p:nvSpPr>
          <p:cNvPr id="80" name="Google Shape;80;p13"/>
          <p:cNvSpPr txBox="1"/>
          <p:nvPr>
            <p:ph idx="1" type="subTitle"/>
          </p:nvPr>
        </p:nvSpPr>
        <p:spPr>
          <a:xfrm>
            <a:off x="1143000" y="2456580"/>
            <a:ext cx="6858000" cy="537000"/>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rgbClr val="727272"/>
              </a:buClr>
              <a:buSzPts val="2100"/>
              <a:buFont typeface="Arial"/>
              <a:buNone/>
            </a:pPr>
            <a:r>
              <a:rPr lang="ja-JP" sz="2000"/>
              <a:t>サブタイトルが入ります</a:t>
            </a:r>
            <a:endParaRPr sz="2000"/>
          </a:p>
        </p:txBody>
      </p:sp>
      <p:sp>
        <p:nvSpPr>
          <p:cNvPr id="81" name="Google Shape;81;p13"/>
          <p:cNvSpPr txBox="1"/>
          <p:nvPr>
            <p:ph idx="2" type="body"/>
          </p:nvPr>
        </p:nvSpPr>
        <p:spPr>
          <a:xfrm>
            <a:off x="270000" y="4312275"/>
            <a:ext cx="4263900" cy="263100"/>
          </a:xfrm>
          <a:prstGeom prst="rect">
            <a:avLst/>
          </a:prstGeom>
          <a:noFill/>
          <a:ln>
            <a:noFill/>
          </a:ln>
        </p:spPr>
        <p:txBody>
          <a:bodyPr anchorCtr="0" anchor="t" bIns="34275" lIns="0" spcFirstLastPara="1" rIns="0" wrap="square" tIns="34275">
            <a:spAutoFit/>
          </a:bodyPr>
          <a:lstStyle/>
          <a:p>
            <a:pPr indent="0" lvl="0" marL="0" marR="0" rtl="0" algn="l">
              <a:lnSpc>
                <a:spcPct val="90000"/>
              </a:lnSpc>
              <a:spcBef>
                <a:spcPts val="0"/>
              </a:spcBef>
              <a:spcAft>
                <a:spcPts val="0"/>
              </a:spcAft>
              <a:buClr>
                <a:srgbClr val="727272"/>
              </a:buClr>
              <a:buSzPts val="2100"/>
              <a:buFont typeface="Arial"/>
              <a:buNone/>
            </a:pPr>
            <a:r>
              <a:rPr b="0" i="0" lang="ja-JP" sz="1400" u="none" cap="none" strike="noStrike">
                <a:solidFill>
                  <a:srgbClr val="727272"/>
                </a:solidFill>
                <a:latin typeface="Arial"/>
                <a:ea typeface="Arial"/>
                <a:cs typeface="Arial"/>
                <a:sym typeface="Arial"/>
              </a:rPr>
              <a:t>名前や所属など</a:t>
            </a:r>
            <a:endParaRPr/>
          </a:p>
        </p:txBody>
      </p:sp>
      <p:sp>
        <p:nvSpPr>
          <p:cNvPr id="82" name="Google Shape;82;p13"/>
          <p:cNvSpPr txBox="1"/>
          <p:nvPr>
            <p:ph idx="2" type="body"/>
          </p:nvPr>
        </p:nvSpPr>
        <p:spPr>
          <a:xfrm>
            <a:off x="270000" y="4571950"/>
            <a:ext cx="2402700" cy="180000"/>
          </a:xfrm>
          <a:prstGeom prst="rect">
            <a:avLst/>
          </a:prstGeom>
          <a:noFill/>
          <a:ln>
            <a:noFill/>
          </a:ln>
        </p:spPr>
        <p:txBody>
          <a:bodyPr anchorCtr="0" anchor="t" bIns="34275" lIns="0" spcFirstLastPara="1" rIns="0" wrap="square" tIns="34275">
            <a:spAutoFit/>
          </a:bodyPr>
          <a:lstStyle/>
          <a:p>
            <a:pPr indent="0" lvl="0" marL="0" marR="0" rtl="0" algn="l">
              <a:lnSpc>
                <a:spcPct val="90000"/>
              </a:lnSpc>
              <a:spcBef>
                <a:spcPts val="0"/>
              </a:spcBef>
              <a:spcAft>
                <a:spcPts val="0"/>
              </a:spcAft>
              <a:buClr>
                <a:srgbClr val="727272"/>
              </a:buClr>
              <a:buSzPts val="2100"/>
              <a:buFont typeface="Arial"/>
              <a:buNone/>
            </a:pPr>
            <a:r>
              <a:rPr lang="ja-JP" sz="800">
                <a:solidFill>
                  <a:srgbClr val="A5A5A5"/>
                </a:solidFill>
              </a:rPr>
              <a:t>日付やバージョンなど</a:t>
            </a:r>
            <a:endParaRPr sz="800">
              <a:solidFill>
                <a:srgbClr val="A5A5A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棒グラフ1</a:t>
            </a:r>
            <a:endParaRPr/>
          </a:p>
        </p:txBody>
      </p:sp>
      <p:sp>
        <p:nvSpPr>
          <p:cNvPr id="213" name="Google Shape;213;p22"/>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214" name="Google Shape;214;p22"/>
          <p:cNvSpPr txBox="1"/>
          <p:nvPr/>
        </p:nvSpPr>
        <p:spPr>
          <a:xfrm>
            <a:off x="270000" y="1243271"/>
            <a:ext cx="4038900" cy="2401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FD564A"/>
                </a:solidFill>
                <a:latin typeface="Helvetica Neue"/>
                <a:ea typeface="Helvetica Neue"/>
                <a:cs typeface="Helvetica Neue"/>
                <a:sym typeface="Helvetica Neue"/>
              </a:rPr>
              <a:t>右記のテンプレートを使用される際は、必ず飛び先のスプレットシートをコピーして使用してください。</a:t>
            </a:r>
            <a:endParaRPr b="0" i="0" sz="1200" u="none" cap="none" strike="noStrike">
              <a:solidFill>
                <a:srgbClr val="FD564A"/>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グラフの作成方法</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1. 右記グラフをクリック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2. 右上のアイコンの「ソースデータを開く」をクリック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3. 飛び先のスプレットシートをコピーし編集する</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色の変更方法</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1. スプレットシート内のグラフをクリックし、右上に</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 　表示されたアイコンを選択し「グラフを編集」を</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 　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2. グラフエディタのカスタマイズの系列から編集する</a:t>
            </a:r>
            <a:endParaRPr b="0" i="0" sz="1200" u="none" cap="none" strike="noStrike">
              <a:solidFill>
                <a:srgbClr val="666666"/>
              </a:solidFill>
              <a:latin typeface="Helvetica Neue"/>
              <a:ea typeface="Helvetica Neue"/>
              <a:cs typeface="Helvetica Neue"/>
              <a:sym typeface="Helvetica Neue"/>
            </a:endParaRPr>
          </a:p>
        </p:txBody>
      </p:sp>
      <p:sp>
        <p:nvSpPr>
          <p:cNvPr id="215" name="Google Shape;215;p22"/>
          <p:cNvSpPr txBox="1"/>
          <p:nvPr/>
        </p:nvSpPr>
        <p:spPr>
          <a:xfrm>
            <a:off x="270000" y="3913077"/>
            <a:ext cx="84378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ja-JP" sz="900" u="none" cap="none" strike="noStrike">
                <a:solidFill>
                  <a:srgbClr val="B7B7B7"/>
                </a:solidFill>
                <a:latin typeface="Helvetica Neue"/>
                <a:ea typeface="Helvetica Neue"/>
                <a:cs typeface="Helvetica Neue"/>
                <a:sym typeface="Helvetica Neue"/>
              </a:rPr>
              <a:t>※Googleプレゼンテーションではなく、パワーポイントやエクセルで作成されたグラフを貼り付ける方が、詳細な編集ができる＋きれいなのでおすすめです。</a:t>
            </a:r>
            <a:endParaRPr b="0" i="0" sz="900" u="none" cap="none" strike="noStrike">
              <a:solidFill>
                <a:srgbClr val="B7B7B7"/>
              </a:solidFill>
              <a:latin typeface="Helvetica Neue"/>
              <a:ea typeface="Helvetica Neue"/>
              <a:cs typeface="Helvetica Neue"/>
              <a:sym typeface="Helvetica Neue"/>
            </a:endParaRPr>
          </a:p>
        </p:txBody>
      </p:sp>
      <p:pic>
        <p:nvPicPr>
          <p:cNvPr id="216" name="Google Shape;216;p22" title="売上高推移"/>
          <p:cNvPicPr preferRelativeResize="0"/>
          <p:nvPr/>
        </p:nvPicPr>
        <p:blipFill rotWithShape="1">
          <a:blip r:embed="rId3">
            <a:alphaModFix/>
          </a:blip>
          <a:srcRect b="0" l="0" r="0" t="0"/>
          <a:stretch/>
        </p:blipFill>
        <p:spPr>
          <a:xfrm>
            <a:off x="4779750" y="960496"/>
            <a:ext cx="4038899" cy="24978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棒グラフ2</a:t>
            </a:r>
            <a:endParaRPr/>
          </a:p>
        </p:txBody>
      </p:sp>
      <p:sp>
        <p:nvSpPr>
          <p:cNvPr id="223" name="Google Shape;223;p23"/>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pic>
        <p:nvPicPr>
          <p:cNvPr id="224" name="Google Shape;224;p23" title="会員数推移"/>
          <p:cNvPicPr preferRelativeResize="0"/>
          <p:nvPr/>
        </p:nvPicPr>
        <p:blipFill rotWithShape="1">
          <a:blip r:embed="rId3">
            <a:alphaModFix/>
          </a:blip>
          <a:srcRect b="0" l="0" r="0" t="0"/>
          <a:stretch/>
        </p:blipFill>
        <p:spPr>
          <a:xfrm>
            <a:off x="4745101" y="969731"/>
            <a:ext cx="4038900" cy="2497377"/>
          </a:xfrm>
          <a:prstGeom prst="rect">
            <a:avLst/>
          </a:prstGeom>
          <a:noFill/>
          <a:ln>
            <a:noFill/>
          </a:ln>
        </p:spPr>
      </p:pic>
      <p:sp>
        <p:nvSpPr>
          <p:cNvPr id="225" name="Google Shape;225;p23"/>
          <p:cNvSpPr txBox="1"/>
          <p:nvPr/>
        </p:nvSpPr>
        <p:spPr>
          <a:xfrm>
            <a:off x="270000" y="1243271"/>
            <a:ext cx="4038900" cy="2401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FD564A"/>
                </a:solidFill>
                <a:latin typeface="Helvetica Neue"/>
                <a:ea typeface="Helvetica Neue"/>
                <a:cs typeface="Helvetica Neue"/>
                <a:sym typeface="Helvetica Neue"/>
              </a:rPr>
              <a:t>右記のテンプレートを使用される際は、必ず飛び先のスプレットシートをコピーして使用してください。</a:t>
            </a:r>
            <a:endParaRPr b="0" i="0" sz="1200" u="none" cap="none" strike="noStrike">
              <a:solidFill>
                <a:srgbClr val="FD564A"/>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グラフの作成方法</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1. 右記グラフをクリック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2. 右上のアイコンの「ソースデータを開く」をクリック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3. 飛び先のスプレットシートをコピーし編集する</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色の変更方法</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1. スプレットシート内のグラフをクリックし、右上に</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 　表示されたアイコンを選択し「グラフを編集」を</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 　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2. グラフエディタのカスタマイズの系列から編集する</a:t>
            </a:r>
            <a:endParaRPr b="0" i="0" sz="1200" u="none" cap="none" strike="noStrike">
              <a:solidFill>
                <a:srgbClr val="666666"/>
              </a:solidFill>
              <a:latin typeface="Helvetica Neue"/>
              <a:ea typeface="Helvetica Neue"/>
              <a:cs typeface="Helvetica Neue"/>
              <a:sym typeface="Helvetica Neue"/>
            </a:endParaRPr>
          </a:p>
        </p:txBody>
      </p:sp>
      <p:sp>
        <p:nvSpPr>
          <p:cNvPr id="226" name="Google Shape;226;p23"/>
          <p:cNvSpPr txBox="1"/>
          <p:nvPr/>
        </p:nvSpPr>
        <p:spPr>
          <a:xfrm>
            <a:off x="270000" y="3913077"/>
            <a:ext cx="84378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ja-JP" sz="900" u="none" cap="none" strike="noStrike">
                <a:solidFill>
                  <a:srgbClr val="B7B7B7"/>
                </a:solidFill>
                <a:latin typeface="Helvetica Neue"/>
                <a:ea typeface="Helvetica Neue"/>
                <a:cs typeface="Helvetica Neue"/>
                <a:sym typeface="Helvetica Neue"/>
              </a:rPr>
              <a:t>※Googleプレゼンテーションではなく、パワーポイントやエクセルで作成されたグラフを貼り付ける方が、詳細な編集ができる＋きれいなのでおすすめです。</a:t>
            </a:r>
            <a:endParaRPr b="0" i="0" sz="900" u="none" cap="none" strike="noStrike">
              <a:solidFill>
                <a:srgbClr val="B7B7B7"/>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4"/>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円グラフ</a:t>
            </a:r>
            <a:endParaRPr/>
          </a:p>
        </p:txBody>
      </p:sp>
      <p:sp>
        <p:nvSpPr>
          <p:cNvPr id="233" name="Google Shape;233;p24"/>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pic>
        <p:nvPicPr>
          <p:cNvPr id="234" name="Google Shape;234;p24" title="何かの割合とか"/>
          <p:cNvPicPr preferRelativeResize="0"/>
          <p:nvPr/>
        </p:nvPicPr>
        <p:blipFill rotWithShape="1">
          <a:blip r:embed="rId3">
            <a:alphaModFix/>
          </a:blip>
          <a:srcRect b="0" l="0" r="0" t="0"/>
          <a:stretch/>
        </p:blipFill>
        <p:spPr>
          <a:xfrm>
            <a:off x="4745090" y="960463"/>
            <a:ext cx="4068861" cy="2515899"/>
          </a:xfrm>
          <a:prstGeom prst="rect">
            <a:avLst/>
          </a:prstGeom>
          <a:noFill/>
          <a:ln>
            <a:noFill/>
          </a:ln>
        </p:spPr>
      </p:pic>
      <p:sp>
        <p:nvSpPr>
          <p:cNvPr id="235" name="Google Shape;235;p24"/>
          <p:cNvSpPr txBox="1"/>
          <p:nvPr/>
        </p:nvSpPr>
        <p:spPr>
          <a:xfrm>
            <a:off x="270000" y="1243271"/>
            <a:ext cx="4038900" cy="2401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FD564A"/>
                </a:solidFill>
                <a:latin typeface="Helvetica Neue"/>
                <a:ea typeface="Helvetica Neue"/>
                <a:cs typeface="Helvetica Neue"/>
                <a:sym typeface="Helvetica Neue"/>
              </a:rPr>
              <a:t>右記のテンプレートを使用される際は、必ず飛び先のスプレットシートをコピーして使用してください。</a:t>
            </a:r>
            <a:endParaRPr b="0" i="0" sz="1200" u="none" cap="none" strike="noStrike">
              <a:solidFill>
                <a:srgbClr val="FD564A"/>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グラフの作成方法</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1. 右記グラフをクリック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2. 右上のアイコンの「ソースデータを開く」をクリック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3. 飛び先のスプレットシートをコピーし編集する</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色の変更方法</a:t>
            </a:r>
            <a:endParaRPr b="0"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1. スプレットシート内のグラフをクリックし、右上に</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 　表示されたアイコンを選択し「グラフを編集」を</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 　クリック</a:t>
            </a:r>
            <a:endParaRPr b="0" i="0" sz="12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100"/>
              <a:buFont typeface="Arial"/>
              <a:buNone/>
            </a:pPr>
            <a:r>
              <a:rPr b="0" i="0" lang="ja-JP" sz="1200" u="none" cap="none" strike="noStrike">
                <a:solidFill>
                  <a:srgbClr val="666666"/>
                </a:solidFill>
                <a:latin typeface="Helvetica Neue"/>
                <a:ea typeface="Helvetica Neue"/>
                <a:cs typeface="Helvetica Neue"/>
                <a:sym typeface="Helvetica Neue"/>
              </a:rPr>
              <a:t>2. グラフエディタのカスタマイズの系列から編集する</a:t>
            </a:r>
            <a:endParaRPr b="0" i="0" sz="1200" u="none" cap="none" strike="noStrike">
              <a:solidFill>
                <a:srgbClr val="666666"/>
              </a:solidFill>
              <a:latin typeface="Helvetica Neue"/>
              <a:ea typeface="Helvetica Neue"/>
              <a:cs typeface="Helvetica Neue"/>
              <a:sym typeface="Helvetica Neue"/>
            </a:endParaRPr>
          </a:p>
        </p:txBody>
      </p:sp>
      <p:sp>
        <p:nvSpPr>
          <p:cNvPr id="236" name="Google Shape;236;p24"/>
          <p:cNvSpPr txBox="1"/>
          <p:nvPr/>
        </p:nvSpPr>
        <p:spPr>
          <a:xfrm>
            <a:off x="270000" y="3913077"/>
            <a:ext cx="84378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900"/>
              <a:buFont typeface="Arial"/>
              <a:buNone/>
            </a:pPr>
            <a:r>
              <a:rPr b="0" i="0" lang="ja-JP" sz="900" u="none" cap="none" strike="noStrike">
                <a:solidFill>
                  <a:srgbClr val="B7B7B7"/>
                </a:solidFill>
                <a:latin typeface="Helvetica Neue"/>
                <a:ea typeface="Helvetica Neue"/>
                <a:cs typeface="Helvetica Neue"/>
                <a:sym typeface="Helvetica Neue"/>
              </a:rPr>
              <a:t>※Googleプレゼンテーションではなく、パワーポイントやエクセルで作成されたグラフを貼り付ける方が、詳細な編集ができる＋きれいなのでおすすめです。</a:t>
            </a:r>
            <a:endParaRPr b="0" i="0" sz="900" u="none" cap="none" strike="noStrike">
              <a:solidFill>
                <a:srgbClr val="B7B7B7"/>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ポジショニングマップ</a:t>
            </a:r>
            <a:endParaRPr/>
          </a:p>
        </p:txBody>
      </p:sp>
      <p:sp>
        <p:nvSpPr>
          <p:cNvPr id="243" name="Google Shape;243;p25"/>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244" name="Google Shape;244;p25"/>
          <p:cNvSpPr/>
          <p:nvPr/>
        </p:nvSpPr>
        <p:spPr>
          <a:xfrm>
            <a:off x="1868154"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5"/>
          <p:cNvSpPr/>
          <p:nvPr/>
        </p:nvSpPr>
        <p:spPr>
          <a:xfrm>
            <a:off x="2254411"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5"/>
          <p:cNvSpPr/>
          <p:nvPr/>
        </p:nvSpPr>
        <p:spPr>
          <a:xfrm>
            <a:off x="2640668"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5"/>
          <p:cNvSpPr/>
          <p:nvPr/>
        </p:nvSpPr>
        <p:spPr>
          <a:xfrm>
            <a:off x="3026924"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5"/>
          <p:cNvSpPr/>
          <p:nvPr/>
        </p:nvSpPr>
        <p:spPr>
          <a:xfrm>
            <a:off x="3413181"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5"/>
          <p:cNvSpPr/>
          <p:nvPr/>
        </p:nvSpPr>
        <p:spPr>
          <a:xfrm>
            <a:off x="3799437"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5"/>
          <p:cNvSpPr/>
          <p:nvPr/>
        </p:nvSpPr>
        <p:spPr>
          <a:xfrm>
            <a:off x="4185694"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5"/>
          <p:cNvSpPr/>
          <p:nvPr/>
        </p:nvSpPr>
        <p:spPr>
          <a:xfrm>
            <a:off x="4571950"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5"/>
          <p:cNvSpPr/>
          <p:nvPr/>
        </p:nvSpPr>
        <p:spPr>
          <a:xfrm>
            <a:off x="4958207"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5"/>
          <p:cNvSpPr/>
          <p:nvPr/>
        </p:nvSpPr>
        <p:spPr>
          <a:xfrm>
            <a:off x="5344463"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5"/>
          <p:cNvSpPr/>
          <p:nvPr/>
        </p:nvSpPr>
        <p:spPr>
          <a:xfrm>
            <a:off x="5730720"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5"/>
          <p:cNvSpPr/>
          <p:nvPr/>
        </p:nvSpPr>
        <p:spPr>
          <a:xfrm>
            <a:off x="6116976"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5"/>
          <p:cNvSpPr/>
          <p:nvPr/>
        </p:nvSpPr>
        <p:spPr>
          <a:xfrm>
            <a:off x="6503233"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5"/>
          <p:cNvSpPr/>
          <p:nvPr/>
        </p:nvSpPr>
        <p:spPr>
          <a:xfrm>
            <a:off x="6889489" y="254732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5"/>
          <p:cNvSpPr/>
          <p:nvPr/>
        </p:nvSpPr>
        <p:spPr>
          <a:xfrm>
            <a:off x="1868154"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5"/>
          <p:cNvSpPr/>
          <p:nvPr/>
        </p:nvSpPr>
        <p:spPr>
          <a:xfrm>
            <a:off x="2254411"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5"/>
          <p:cNvSpPr/>
          <p:nvPr/>
        </p:nvSpPr>
        <p:spPr>
          <a:xfrm>
            <a:off x="2640668"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5"/>
          <p:cNvSpPr/>
          <p:nvPr/>
        </p:nvSpPr>
        <p:spPr>
          <a:xfrm>
            <a:off x="3026924"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5"/>
          <p:cNvSpPr/>
          <p:nvPr/>
        </p:nvSpPr>
        <p:spPr>
          <a:xfrm>
            <a:off x="3413181"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5"/>
          <p:cNvSpPr/>
          <p:nvPr/>
        </p:nvSpPr>
        <p:spPr>
          <a:xfrm>
            <a:off x="3799437"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5"/>
          <p:cNvSpPr/>
          <p:nvPr/>
        </p:nvSpPr>
        <p:spPr>
          <a:xfrm>
            <a:off x="4185694"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a:off x="4571950"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5"/>
          <p:cNvSpPr/>
          <p:nvPr/>
        </p:nvSpPr>
        <p:spPr>
          <a:xfrm>
            <a:off x="4958207"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5"/>
          <p:cNvSpPr/>
          <p:nvPr/>
        </p:nvSpPr>
        <p:spPr>
          <a:xfrm>
            <a:off x="5344463"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5"/>
          <p:cNvSpPr/>
          <p:nvPr/>
        </p:nvSpPr>
        <p:spPr>
          <a:xfrm>
            <a:off x="5730720"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5"/>
          <p:cNvSpPr/>
          <p:nvPr/>
        </p:nvSpPr>
        <p:spPr>
          <a:xfrm>
            <a:off x="6116976"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5"/>
          <p:cNvSpPr/>
          <p:nvPr/>
        </p:nvSpPr>
        <p:spPr>
          <a:xfrm>
            <a:off x="6503233"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5"/>
          <p:cNvSpPr/>
          <p:nvPr/>
        </p:nvSpPr>
        <p:spPr>
          <a:xfrm>
            <a:off x="6889489" y="2161070"/>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5"/>
          <p:cNvSpPr/>
          <p:nvPr/>
        </p:nvSpPr>
        <p:spPr>
          <a:xfrm>
            <a:off x="1868154"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5"/>
          <p:cNvSpPr/>
          <p:nvPr/>
        </p:nvSpPr>
        <p:spPr>
          <a:xfrm>
            <a:off x="2254411"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5"/>
          <p:cNvSpPr/>
          <p:nvPr/>
        </p:nvSpPr>
        <p:spPr>
          <a:xfrm>
            <a:off x="2640668"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3026924"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5"/>
          <p:cNvSpPr/>
          <p:nvPr/>
        </p:nvSpPr>
        <p:spPr>
          <a:xfrm>
            <a:off x="3413181"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5"/>
          <p:cNvSpPr/>
          <p:nvPr/>
        </p:nvSpPr>
        <p:spPr>
          <a:xfrm>
            <a:off x="3799437"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5"/>
          <p:cNvSpPr/>
          <p:nvPr/>
        </p:nvSpPr>
        <p:spPr>
          <a:xfrm>
            <a:off x="4185694"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5"/>
          <p:cNvSpPr/>
          <p:nvPr/>
        </p:nvSpPr>
        <p:spPr>
          <a:xfrm>
            <a:off x="4571950"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5"/>
          <p:cNvSpPr/>
          <p:nvPr/>
        </p:nvSpPr>
        <p:spPr>
          <a:xfrm>
            <a:off x="4958207"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5"/>
          <p:cNvSpPr/>
          <p:nvPr/>
        </p:nvSpPr>
        <p:spPr>
          <a:xfrm>
            <a:off x="5344463"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5"/>
          <p:cNvSpPr/>
          <p:nvPr/>
        </p:nvSpPr>
        <p:spPr>
          <a:xfrm>
            <a:off x="5730720"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5"/>
          <p:cNvSpPr/>
          <p:nvPr/>
        </p:nvSpPr>
        <p:spPr>
          <a:xfrm>
            <a:off x="6116976"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5"/>
          <p:cNvSpPr/>
          <p:nvPr/>
        </p:nvSpPr>
        <p:spPr>
          <a:xfrm>
            <a:off x="6503233"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5"/>
          <p:cNvSpPr/>
          <p:nvPr/>
        </p:nvSpPr>
        <p:spPr>
          <a:xfrm>
            <a:off x="6889489" y="177569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5"/>
          <p:cNvSpPr/>
          <p:nvPr/>
        </p:nvSpPr>
        <p:spPr>
          <a:xfrm>
            <a:off x="1868154"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5"/>
          <p:cNvSpPr/>
          <p:nvPr/>
        </p:nvSpPr>
        <p:spPr>
          <a:xfrm>
            <a:off x="2254411"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5"/>
          <p:cNvSpPr/>
          <p:nvPr/>
        </p:nvSpPr>
        <p:spPr>
          <a:xfrm>
            <a:off x="2640668"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5"/>
          <p:cNvSpPr/>
          <p:nvPr/>
        </p:nvSpPr>
        <p:spPr>
          <a:xfrm>
            <a:off x="3026924"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5"/>
          <p:cNvSpPr/>
          <p:nvPr/>
        </p:nvSpPr>
        <p:spPr>
          <a:xfrm>
            <a:off x="3413181"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5"/>
          <p:cNvSpPr/>
          <p:nvPr/>
        </p:nvSpPr>
        <p:spPr>
          <a:xfrm>
            <a:off x="3799437"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5"/>
          <p:cNvSpPr/>
          <p:nvPr/>
        </p:nvSpPr>
        <p:spPr>
          <a:xfrm>
            <a:off x="4185694"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5"/>
          <p:cNvSpPr/>
          <p:nvPr/>
        </p:nvSpPr>
        <p:spPr>
          <a:xfrm>
            <a:off x="4571950"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5"/>
          <p:cNvSpPr/>
          <p:nvPr/>
        </p:nvSpPr>
        <p:spPr>
          <a:xfrm>
            <a:off x="4958207"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5"/>
          <p:cNvSpPr/>
          <p:nvPr/>
        </p:nvSpPr>
        <p:spPr>
          <a:xfrm>
            <a:off x="5344463"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5"/>
          <p:cNvSpPr/>
          <p:nvPr/>
        </p:nvSpPr>
        <p:spPr>
          <a:xfrm>
            <a:off x="5730720"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5"/>
          <p:cNvSpPr/>
          <p:nvPr/>
        </p:nvSpPr>
        <p:spPr>
          <a:xfrm>
            <a:off x="6116976"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5"/>
          <p:cNvSpPr/>
          <p:nvPr/>
        </p:nvSpPr>
        <p:spPr>
          <a:xfrm>
            <a:off x="6503233"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5"/>
          <p:cNvSpPr/>
          <p:nvPr/>
        </p:nvSpPr>
        <p:spPr>
          <a:xfrm>
            <a:off x="6889489" y="1391598"/>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5"/>
          <p:cNvSpPr/>
          <p:nvPr/>
        </p:nvSpPr>
        <p:spPr>
          <a:xfrm>
            <a:off x="1868154"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5"/>
          <p:cNvSpPr/>
          <p:nvPr/>
        </p:nvSpPr>
        <p:spPr>
          <a:xfrm>
            <a:off x="2254411"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5"/>
          <p:cNvSpPr/>
          <p:nvPr/>
        </p:nvSpPr>
        <p:spPr>
          <a:xfrm>
            <a:off x="2640668"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5"/>
          <p:cNvSpPr/>
          <p:nvPr/>
        </p:nvSpPr>
        <p:spPr>
          <a:xfrm>
            <a:off x="3026924"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5"/>
          <p:cNvSpPr/>
          <p:nvPr/>
        </p:nvSpPr>
        <p:spPr>
          <a:xfrm>
            <a:off x="3413181"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5"/>
          <p:cNvSpPr/>
          <p:nvPr/>
        </p:nvSpPr>
        <p:spPr>
          <a:xfrm>
            <a:off x="3799437"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5"/>
          <p:cNvSpPr/>
          <p:nvPr/>
        </p:nvSpPr>
        <p:spPr>
          <a:xfrm>
            <a:off x="4185694"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5"/>
          <p:cNvSpPr/>
          <p:nvPr/>
        </p:nvSpPr>
        <p:spPr>
          <a:xfrm>
            <a:off x="4571950"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5"/>
          <p:cNvSpPr/>
          <p:nvPr/>
        </p:nvSpPr>
        <p:spPr>
          <a:xfrm>
            <a:off x="4958207"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5"/>
          <p:cNvSpPr/>
          <p:nvPr/>
        </p:nvSpPr>
        <p:spPr>
          <a:xfrm>
            <a:off x="5344463"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5"/>
          <p:cNvSpPr/>
          <p:nvPr/>
        </p:nvSpPr>
        <p:spPr>
          <a:xfrm>
            <a:off x="5730720"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5"/>
          <p:cNvSpPr/>
          <p:nvPr/>
        </p:nvSpPr>
        <p:spPr>
          <a:xfrm>
            <a:off x="6116976"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5"/>
          <p:cNvSpPr/>
          <p:nvPr/>
        </p:nvSpPr>
        <p:spPr>
          <a:xfrm>
            <a:off x="6503233"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5"/>
          <p:cNvSpPr/>
          <p:nvPr/>
        </p:nvSpPr>
        <p:spPr>
          <a:xfrm>
            <a:off x="6889489" y="4089312"/>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5"/>
          <p:cNvSpPr/>
          <p:nvPr/>
        </p:nvSpPr>
        <p:spPr>
          <a:xfrm>
            <a:off x="1868154"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5"/>
          <p:cNvSpPr/>
          <p:nvPr/>
        </p:nvSpPr>
        <p:spPr>
          <a:xfrm>
            <a:off x="2254411"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5"/>
          <p:cNvSpPr/>
          <p:nvPr/>
        </p:nvSpPr>
        <p:spPr>
          <a:xfrm>
            <a:off x="2640668"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5"/>
          <p:cNvSpPr/>
          <p:nvPr/>
        </p:nvSpPr>
        <p:spPr>
          <a:xfrm>
            <a:off x="3026924"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5"/>
          <p:cNvSpPr/>
          <p:nvPr/>
        </p:nvSpPr>
        <p:spPr>
          <a:xfrm>
            <a:off x="3413181"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5"/>
          <p:cNvSpPr/>
          <p:nvPr/>
        </p:nvSpPr>
        <p:spPr>
          <a:xfrm>
            <a:off x="3799437"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5"/>
          <p:cNvSpPr/>
          <p:nvPr/>
        </p:nvSpPr>
        <p:spPr>
          <a:xfrm>
            <a:off x="4185694"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5"/>
          <p:cNvSpPr/>
          <p:nvPr/>
        </p:nvSpPr>
        <p:spPr>
          <a:xfrm>
            <a:off x="4571950"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5"/>
          <p:cNvSpPr/>
          <p:nvPr/>
        </p:nvSpPr>
        <p:spPr>
          <a:xfrm>
            <a:off x="4958207"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5"/>
          <p:cNvSpPr/>
          <p:nvPr/>
        </p:nvSpPr>
        <p:spPr>
          <a:xfrm>
            <a:off x="5344463"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5"/>
          <p:cNvSpPr/>
          <p:nvPr/>
        </p:nvSpPr>
        <p:spPr>
          <a:xfrm>
            <a:off x="5730720"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5"/>
          <p:cNvSpPr/>
          <p:nvPr/>
        </p:nvSpPr>
        <p:spPr>
          <a:xfrm>
            <a:off x="6116976"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5"/>
          <p:cNvSpPr/>
          <p:nvPr/>
        </p:nvSpPr>
        <p:spPr>
          <a:xfrm>
            <a:off x="6503233"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5"/>
          <p:cNvSpPr/>
          <p:nvPr/>
        </p:nvSpPr>
        <p:spPr>
          <a:xfrm>
            <a:off x="6889489" y="3703056"/>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5"/>
          <p:cNvSpPr/>
          <p:nvPr/>
        </p:nvSpPr>
        <p:spPr>
          <a:xfrm>
            <a:off x="1868154"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5"/>
          <p:cNvSpPr/>
          <p:nvPr/>
        </p:nvSpPr>
        <p:spPr>
          <a:xfrm>
            <a:off x="2254411"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5"/>
          <p:cNvSpPr/>
          <p:nvPr/>
        </p:nvSpPr>
        <p:spPr>
          <a:xfrm>
            <a:off x="2640668"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5"/>
          <p:cNvSpPr/>
          <p:nvPr/>
        </p:nvSpPr>
        <p:spPr>
          <a:xfrm>
            <a:off x="3026924"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5"/>
          <p:cNvSpPr/>
          <p:nvPr/>
        </p:nvSpPr>
        <p:spPr>
          <a:xfrm>
            <a:off x="3413181"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5"/>
          <p:cNvSpPr/>
          <p:nvPr/>
        </p:nvSpPr>
        <p:spPr>
          <a:xfrm>
            <a:off x="3799437"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5"/>
          <p:cNvSpPr/>
          <p:nvPr/>
        </p:nvSpPr>
        <p:spPr>
          <a:xfrm>
            <a:off x="4185694"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5"/>
          <p:cNvSpPr/>
          <p:nvPr/>
        </p:nvSpPr>
        <p:spPr>
          <a:xfrm>
            <a:off x="4571950"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5"/>
          <p:cNvSpPr/>
          <p:nvPr/>
        </p:nvSpPr>
        <p:spPr>
          <a:xfrm>
            <a:off x="4958207"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5"/>
          <p:cNvSpPr/>
          <p:nvPr/>
        </p:nvSpPr>
        <p:spPr>
          <a:xfrm>
            <a:off x="5344463"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5"/>
          <p:cNvSpPr/>
          <p:nvPr/>
        </p:nvSpPr>
        <p:spPr>
          <a:xfrm>
            <a:off x="5730720"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5"/>
          <p:cNvSpPr/>
          <p:nvPr/>
        </p:nvSpPr>
        <p:spPr>
          <a:xfrm>
            <a:off x="6116976"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5"/>
          <p:cNvSpPr/>
          <p:nvPr/>
        </p:nvSpPr>
        <p:spPr>
          <a:xfrm>
            <a:off x="6503233"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5"/>
          <p:cNvSpPr/>
          <p:nvPr/>
        </p:nvSpPr>
        <p:spPr>
          <a:xfrm>
            <a:off x="6889489" y="3317677"/>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5"/>
          <p:cNvSpPr/>
          <p:nvPr/>
        </p:nvSpPr>
        <p:spPr>
          <a:xfrm>
            <a:off x="1868154"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5"/>
          <p:cNvSpPr/>
          <p:nvPr/>
        </p:nvSpPr>
        <p:spPr>
          <a:xfrm>
            <a:off x="2254411"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5"/>
          <p:cNvSpPr/>
          <p:nvPr/>
        </p:nvSpPr>
        <p:spPr>
          <a:xfrm>
            <a:off x="2640668"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5"/>
          <p:cNvSpPr/>
          <p:nvPr/>
        </p:nvSpPr>
        <p:spPr>
          <a:xfrm>
            <a:off x="3026924"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5"/>
          <p:cNvSpPr/>
          <p:nvPr/>
        </p:nvSpPr>
        <p:spPr>
          <a:xfrm>
            <a:off x="3413181"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5"/>
          <p:cNvSpPr/>
          <p:nvPr/>
        </p:nvSpPr>
        <p:spPr>
          <a:xfrm>
            <a:off x="3799437"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5"/>
          <p:cNvSpPr/>
          <p:nvPr/>
        </p:nvSpPr>
        <p:spPr>
          <a:xfrm>
            <a:off x="4185694"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5"/>
          <p:cNvSpPr/>
          <p:nvPr/>
        </p:nvSpPr>
        <p:spPr>
          <a:xfrm>
            <a:off x="4571950"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5"/>
          <p:cNvSpPr/>
          <p:nvPr/>
        </p:nvSpPr>
        <p:spPr>
          <a:xfrm>
            <a:off x="4958207"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5"/>
          <p:cNvSpPr/>
          <p:nvPr/>
        </p:nvSpPr>
        <p:spPr>
          <a:xfrm>
            <a:off x="5344463"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5"/>
          <p:cNvSpPr/>
          <p:nvPr/>
        </p:nvSpPr>
        <p:spPr>
          <a:xfrm>
            <a:off x="5730720"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5"/>
          <p:cNvSpPr/>
          <p:nvPr/>
        </p:nvSpPr>
        <p:spPr>
          <a:xfrm>
            <a:off x="6116976"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5"/>
          <p:cNvSpPr/>
          <p:nvPr/>
        </p:nvSpPr>
        <p:spPr>
          <a:xfrm>
            <a:off x="6503233"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5"/>
          <p:cNvSpPr/>
          <p:nvPr/>
        </p:nvSpPr>
        <p:spPr>
          <a:xfrm>
            <a:off x="6889489" y="2933583"/>
            <a:ext cx="386400" cy="386400"/>
          </a:xfrm>
          <a:prstGeom prst="rect">
            <a:avLst/>
          </a:prstGeom>
          <a:noFill/>
          <a:ln cap="flat" cmpd="sng" w="9525">
            <a:solidFill>
              <a:srgbClr val="F0F0F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56" name="Google Shape;356;p25"/>
          <p:cNvCxnSpPr/>
          <p:nvPr/>
        </p:nvCxnSpPr>
        <p:spPr>
          <a:xfrm>
            <a:off x="4571950" y="1242843"/>
            <a:ext cx="0" cy="3424200"/>
          </a:xfrm>
          <a:prstGeom prst="straightConnector1">
            <a:avLst/>
          </a:prstGeom>
          <a:noFill/>
          <a:ln cap="flat" cmpd="sng" w="19050">
            <a:solidFill>
              <a:srgbClr val="D9D9D9"/>
            </a:solidFill>
            <a:prstDash val="solid"/>
            <a:round/>
            <a:headEnd len="sm" w="sm" type="none"/>
            <a:tailEnd len="sm" w="sm" type="none"/>
          </a:ln>
        </p:spPr>
      </p:cxnSp>
      <p:cxnSp>
        <p:nvCxnSpPr>
          <p:cNvPr id="357" name="Google Shape;357;p25"/>
          <p:cNvCxnSpPr/>
          <p:nvPr/>
        </p:nvCxnSpPr>
        <p:spPr>
          <a:xfrm rot="10800000">
            <a:off x="1765738" y="2940646"/>
            <a:ext cx="5621100" cy="0"/>
          </a:xfrm>
          <a:prstGeom prst="straightConnector1">
            <a:avLst/>
          </a:prstGeom>
          <a:noFill/>
          <a:ln cap="flat" cmpd="sng" w="19050">
            <a:solidFill>
              <a:srgbClr val="D9D9D9"/>
            </a:solidFill>
            <a:prstDash val="solid"/>
            <a:round/>
            <a:headEnd len="sm" w="sm" type="none"/>
            <a:tailEnd len="sm" w="sm" type="none"/>
          </a:ln>
        </p:spPr>
      </p:cxnSp>
      <p:sp>
        <p:nvSpPr>
          <p:cNvPr id="358" name="Google Shape;358;p25"/>
          <p:cNvSpPr/>
          <p:nvPr/>
        </p:nvSpPr>
        <p:spPr>
          <a:xfrm>
            <a:off x="3563696" y="1131908"/>
            <a:ext cx="2016600" cy="3957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ja-JP" sz="1800" u="none" cap="none" strike="noStrike">
                <a:solidFill>
                  <a:srgbClr val="FFFFFF"/>
                </a:solidFill>
                <a:latin typeface="Helvetica Neue"/>
                <a:ea typeface="Helvetica Neue"/>
                <a:cs typeface="Helvetica Neue"/>
                <a:sym typeface="Helvetica Neue"/>
              </a:rPr>
              <a:t>タイトルタイトル</a:t>
            </a:r>
            <a:endParaRPr b="0" i="0" sz="1800" u="none" cap="none" strike="noStrike">
              <a:solidFill>
                <a:srgbClr val="FFFFFF"/>
              </a:solidFill>
              <a:highlight>
                <a:srgbClr val="FFFFFF"/>
              </a:highlight>
              <a:latin typeface="Helvetica Neue"/>
              <a:ea typeface="Helvetica Neue"/>
              <a:cs typeface="Helvetica Neue"/>
              <a:sym typeface="Helvetica Neue"/>
            </a:endParaRPr>
          </a:p>
        </p:txBody>
      </p:sp>
      <p:sp>
        <p:nvSpPr>
          <p:cNvPr id="359" name="Google Shape;359;p25"/>
          <p:cNvSpPr/>
          <p:nvPr/>
        </p:nvSpPr>
        <p:spPr>
          <a:xfrm>
            <a:off x="2506059" y="1533437"/>
            <a:ext cx="1041600" cy="1041600"/>
          </a:xfrm>
          <a:prstGeom prst="ellipse">
            <a:avLst/>
          </a:prstGeom>
          <a:solidFill>
            <a:srgbClr val="FD564A"/>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100"/>
              <a:buFont typeface="Arial"/>
              <a:buNone/>
            </a:pPr>
            <a:r>
              <a:rPr b="1" i="0" lang="ja-JP" sz="1800" u="none" cap="none" strike="noStrike">
                <a:solidFill>
                  <a:srgbClr val="FFFFFF"/>
                </a:solidFill>
                <a:latin typeface="Helvetica Neue"/>
                <a:ea typeface="Helvetica Neue"/>
                <a:cs typeface="Helvetica Neue"/>
                <a:sym typeface="Helvetica Neue"/>
              </a:rPr>
              <a:t>A社</a:t>
            </a:r>
            <a:endParaRPr b="1" i="0" sz="1800" u="none" cap="none" strike="noStrike">
              <a:solidFill>
                <a:srgbClr val="FFFFFF"/>
              </a:solidFill>
              <a:latin typeface="Helvetica Neue"/>
              <a:ea typeface="Helvetica Neue"/>
              <a:cs typeface="Helvetica Neue"/>
              <a:sym typeface="Helvetica Neue"/>
            </a:endParaRPr>
          </a:p>
        </p:txBody>
      </p:sp>
      <p:sp>
        <p:nvSpPr>
          <p:cNvPr id="360" name="Google Shape;360;p25"/>
          <p:cNvSpPr/>
          <p:nvPr/>
        </p:nvSpPr>
        <p:spPr>
          <a:xfrm>
            <a:off x="5082075" y="1916885"/>
            <a:ext cx="806700" cy="8067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ja-JP" sz="1800" u="none" cap="none" strike="noStrike">
                <a:solidFill>
                  <a:srgbClr val="FFFFFF"/>
                </a:solidFill>
                <a:latin typeface="Helvetica Neue"/>
                <a:ea typeface="Helvetica Neue"/>
                <a:cs typeface="Helvetica Neue"/>
                <a:sym typeface="Helvetica Neue"/>
              </a:rPr>
              <a:t>B社</a:t>
            </a:r>
            <a:endParaRPr b="1" i="0" sz="1800" u="none" cap="none" strike="noStrike">
              <a:solidFill>
                <a:srgbClr val="FFFFFF"/>
              </a:solidFill>
              <a:latin typeface="Helvetica Neue"/>
              <a:ea typeface="Helvetica Neue"/>
              <a:cs typeface="Helvetica Neue"/>
              <a:sym typeface="Helvetica Neue"/>
            </a:endParaRPr>
          </a:p>
        </p:txBody>
      </p:sp>
      <p:sp>
        <p:nvSpPr>
          <p:cNvPr id="361" name="Google Shape;361;p25"/>
          <p:cNvSpPr/>
          <p:nvPr/>
        </p:nvSpPr>
        <p:spPr>
          <a:xfrm>
            <a:off x="342896" y="2734721"/>
            <a:ext cx="2016600" cy="3957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ja-JP" sz="1800" u="none" cap="none" strike="noStrike">
                <a:solidFill>
                  <a:srgbClr val="FFFFFF"/>
                </a:solidFill>
                <a:latin typeface="Helvetica Neue"/>
                <a:ea typeface="Helvetica Neue"/>
                <a:cs typeface="Helvetica Neue"/>
                <a:sym typeface="Helvetica Neue"/>
              </a:rPr>
              <a:t>タイトルタイトル</a:t>
            </a:r>
            <a:endParaRPr b="0" i="0" sz="1800" u="none" cap="none" strike="noStrike">
              <a:solidFill>
                <a:srgbClr val="FFFFFF"/>
              </a:solidFill>
              <a:highlight>
                <a:srgbClr val="FFFFFF"/>
              </a:highlight>
              <a:latin typeface="Helvetica Neue"/>
              <a:ea typeface="Helvetica Neue"/>
              <a:cs typeface="Helvetica Neue"/>
              <a:sym typeface="Helvetica Neue"/>
            </a:endParaRPr>
          </a:p>
        </p:txBody>
      </p:sp>
      <p:sp>
        <p:nvSpPr>
          <p:cNvPr id="362" name="Google Shape;362;p25"/>
          <p:cNvSpPr/>
          <p:nvPr/>
        </p:nvSpPr>
        <p:spPr>
          <a:xfrm>
            <a:off x="6767696" y="2734721"/>
            <a:ext cx="2016600" cy="3957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ja-JP" sz="1800" u="none" cap="none" strike="noStrike">
                <a:solidFill>
                  <a:srgbClr val="FFFFFF"/>
                </a:solidFill>
                <a:latin typeface="Helvetica Neue"/>
                <a:ea typeface="Helvetica Neue"/>
                <a:cs typeface="Helvetica Neue"/>
                <a:sym typeface="Helvetica Neue"/>
              </a:rPr>
              <a:t>タイトルタイトル</a:t>
            </a:r>
            <a:endParaRPr b="0" i="0" sz="1800" u="none" cap="none" strike="noStrike">
              <a:solidFill>
                <a:srgbClr val="FFFFFF"/>
              </a:solidFill>
              <a:highlight>
                <a:srgbClr val="FFFFFF"/>
              </a:highlight>
              <a:latin typeface="Helvetica Neue"/>
              <a:ea typeface="Helvetica Neue"/>
              <a:cs typeface="Helvetica Neue"/>
              <a:sym typeface="Helvetica Neue"/>
            </a:endParaRPr>
          </a:p>
        </p:txBody>
      </p:sp>
      <p:sp>
        <p:nvSpPr>
          <p:cNvPr id="363" name="Google Shape;363;p25"/>
          <p:cNvSpPr/>
          <p:nvPr/>
        </p:nvSpPr>
        <p:spPr>
          <a:xfrm>
            <a:off x="3563696" y="4320133"/>
            <a:ext cx="2016600" cy="395700"/>
          </a:xfrm>
          <a:prstGeom prst="rect">
            <a:avLst/>
          </a:prstGeom>
          <a:solidFill>
            <a:srgbClr val="B7B7B7"/>
          </a:solid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rPr b="0" i="0" lang="ja-JP" sz="1800" u="none" cap="none" strike="noStrike">
                <a:solidFill>
                  <a:srgbClr val="FFFFFF"/>
                </a:solidFill>
                <a:latin typeface="Helvetica Neue"/>
                <a:ea typeface="Helvetica Neue"/>
                <a:cs typeface="Helvetica Neue"/>
                <a:sym typeface="Helvetica Neue"/>
              </a:rPr>
              <a:t>タイトルタイトル</a:t>
            </a:r>
            <a:endParaRPr b="0" i="0" sz="1800" u="none" cap="none" strike="noStrike">
              <a:solidFill>
                <a:srgbClr val="FFFFFF"/>
              </a:solidFill>
              <a:highlight>
                <a:srgbClr val="FFFFFF"/>
              </a:highlight>
              <a:latin typeface="Helvetica Neue"/>
              <a:ea typeface="Helvetica Neue"/>
              <a:cs typeface="Helvetica Neue"/>
              <a:sym typeface="Helvetica Neue"/>
            </a:endParaRPr>
          </a:p>
        </p:txBody>
      </p:sp>
      <p:sp>
        <p:nvSpPr>
          <p:cNvPr id="364" name="Google Shape;364;p25"/>
          <p:cNvSpPr/>
          <p:nvPr/>
        </p:nvSpPr>
        <p:spPr>
          <a:xfrm>
            <a:off x="3027075" y="3292483"/>
            <a:ext cx="820500" cy="8205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800"/>
              <a:buFont typeface="Arial"/>
              <a:buNone/>
            </a:pPr>
            <a:r>
              <a:rPr b="1" i="0" lang="ja-JP" sz="1800" u="none" cap="none" strike="noStrike">
                <a:solidFill>
                  <a:srgbClr val="FFFFFF"/>
                </a:solidFill>
                <a:latin typeface="Helvetica Neue"/>
                <a:ea typeface="Helvetica Neue"/>
                <a:cs typeface="Helvetica Neue"/>
                <a:sym typeface="Helvetica Neue"/>
              </a:rPr>
              <a:t>C社</a:t>
            </a:r>
            <a:endParaRPr b="1" i="0" sz="18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6"/>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フロー図</a:t>
            </a:r>
            <a:endParaRPr/>
          </a:p>
        </p:txBody>
      </p:sp>
      <p:sp>
        <p:nvSpPr>
          <p:cNvPr id="371" name="Google Shape;371;p26"/>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372" name="Google Shape;372;p26"/>
          <p:cNvSpPr/>
          <p:nvPr/>
        </p:nvSpPr>
        <p:spPr>
          <a:xfrm>
            <a:off x="3812950" y="1081200"/>
            <a:ext cx="1653000" cy="16530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800"/>
              <a:buFont typeface="Arial"/>
              <a:buNone/>
            </a:pPr>
            <a:r>
              <a:rPr b="1" i="0" lang="ja-JP" sz="1800" u="none" cap="none" strike="noStrike">
                <a:solidFill>
                  <a:srgbClr val="FFFFFF"/>
                </a:solidFill>
                <a:latin typeface="Helvetica Neue"/>
                <a:ea typeface="Helvetica Neue"/>
                <a:cs typeface="Helvetica Neue"/>
                <a:sym typeface="Helvetica Neue"/>
              </a:rPr>
              <a:t>テキストテキストテキスト</a:t>
            </a:r>
            <a:endParaRPr b="1" i="0" sz="1800" u="none" cap="none" strike="noStrike">
              <a:solidFill>
                <a:srgbClr val="FFFFFF"/>
              </a:solidFill>
              <a:latin typeface="Helvetica Neue"/>
              <a:ea typeface="Helvetica Neue"/>
              <a:cs typeface="Helvetica Neue"/>
              <a:sym typeface="Helvetica Neue"/>
            </a:endParaRPr>
          </a:p>
        </p:txBody>
      </p:sp>
      <p:cxnSp>
        <p:nvCxnSpPr>
          <p:cNvPr id="373" name="Google Shape;373;p26"/>
          <p:cNvCxnSpPr/>
          <p:nvPr/>
        </p:nvCxnSpPr>
        <p:spPr>
          <a:xfrm>
            <a:off x="3242290" y="3932900"/>
            <a:ext cx="2794200" cy="0"/>
          </a:xfrm>
          <a:prstGeom prst="straightConnector1">
            <a:avLst/>
          </a:prstGeom>
          <a:noFill/>
          <a:ln cap="flat" cmpd="sng" w="19050">
            <a:solidFill>
              <a:srgbClr val="B7B7B7"/>
            </a:solidFill>
            <a:prstDash val="solid"/>
            <a:round/>
            <a:headEnd len="sm" w="sm" type="none"/>
            <a:tailEnd len="med" w="med" type="triangle"/>
          </a:ln>
        </p:spPr>
      </p:cxnSp>
      <p:cxnSp>
        <p:nvCxnSpPr>
          <p:cNvPr id="374" name="Google Shape;374;p26"/>
          <p:cNvCxnSpPr/>
          <p:nvPr/>
        </p:nvCxnSpPr>
        <p:spPr>
          <a:xfrm rot="10800000">
            <a:off x="3242402" y="4127034"/>
            <a:ext cx="2794200" cy="0"/>
          </a:xfrm>
          <a:prstGeom prst="straightConnector1">
            <a:avLst/>
          </a:prstGeom>
          <a:noFill/>
          <a:ln cap="flat" cmpd="sng" w="19050">
            <a:solidFill>
              <a:srgbClr val="B7B7B7"/>
            </a:solidFill>
            <a:prstDash val="solid"/>
            <a:round/>
            <a:headEnd len="sm" w="sm" type="none"/>
            <a:tailEnd len="med" w="med" type="triangle"/>
          </a:ln>
        </p:spPr>
      </p:cxnSp>
      <p:cxnSp>
        <p:nvCxnSpPr>
          <p:cNvPr id="375" name="Google Shape;375;p26"/>
          <p:cNvCxnSpPr/>
          <p:nvPr/>
        </p:nvCxnSpPr>
        <p:spPr>
          <a:xfrm flipH="1" rot="10800000">
            <a:off x="2757306" y="2107645"/>
            <a:ext cx="978900" cy="972300"/>
          </a:xfrm>
          <a:prstGeom prst="straightConnector1">
            <a:avLst/>
          </a:prstGeom>
          <a:noFill/>
          <a:ln cap="flat" cmpd="sng" w="19050">
            <a:solidFill>
              <a:srgbClr val="B7B7B7"/>
            </a:solidFill>
            <a:prstDash val="solid"/>
            <a:round/>
            <a:headEnd len="sm" w="sm" type="none"/>
            <a:tailEnd len="med" w="med" type="triangle"/>
          </a:ln>
        </p:spPr>
      </p:cxnSp>
      <p:cxnSp>
        <p:nvCxnSpPr>
          <p:cNvPr id="376" name="Google Shape;376;p26"/>
          <p:cNvCxnSpPr/>
          <p:nvPr/>
        </p:nvCxnSpPr>
        <p:spPr>
          <a:xfrm flipH="1">
            <a:off x="2591225" y="1970854"/>
            <a:ext cx="978900" cy="972300"/>
          </a:xfrm>
          <a:prstGeom prst="straightConnector1">
            <a:avLst/>
          </a:prstGeom>
          <a:noFill/>
          <a:ln cap="flat" cmpd="sng" w="19050">
            <a:solidFill>
              <a:srgbClr val="B7B7B7"/>
            </a:solidFill>
            <a:prstDash val="solid"/>
            <a:round/>
            <a:headEnd len="sm" w="sm" type="none"/>
            <a:tailEnd len="med" w="med" type="triangle"/>
          </a:ln>
        </p:spPr>
      </p:cxnSp>
      <p:sp>
        <p:nvSpPr>
          <p:cNvPr id="377" name="Google Shape;377;p26"/>
          <p:cNvSpPr/>
          <p:nvPr/>
        </p:nvSpPr>
        <p:spPr>
          <a:xfrm>
            <a:off x="638400" y="1600725"/>
            <a:ext cx="2604000" cy="972300"/>
          </a:xfrm>
          <a:prstGeom prst="rect">
            <a:avLst/>
          </a:prstGeom>
          <a:solidFill>
            <a:srgbClr val="F0F0F0"/>
          </a:solidFill>
          <a:ln>
            <a:noFill/>
          </a:ln>
        </p:spPr>
        <p:txBody>
          <a:bodyPr anchorCtr="0" anchor="ctr" bIns="180000" lIns="180000" spcFirstLastPara="1" rIns="180000" wrap="square" tIns="180000">
            <a:noAutofit/>
          </a:bodyPr>
          <a:lstStyle/>
          <a:p>
            <a:pPr indent="0" lvl="0" marL="0" marR="0" rtl="0" algn="l">
              <a:lnSpc>
                <a:spcPct val="14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ここにテキストが入りますここにテキストが入りますここにテキストが入ります</a:t>
            </a:r>
            <a:endParaRPr b="0" i="0" sz="1200" u="none" cap="none" strike="noStrike">
              <a:solidFill>
                <a:srgbClr val="666666"/>
              </a:solidFill>
              <a:latin typeface="Helvetica Neue"/>
              <a:ea typeface="Helvetica Neue"/>
              <a:cs typeface="Helvetica Neue"/>
              <a:sym typeface="Helvetica Neue"/>
            </a:endParaRPr>
          </a:p>
        </p:txBody>
      </p:sp>
      <p:sp>
        <p:nvSpPr>
          <p:cNvPr id="378" name="Google Shape;378;p26"/>
          <p:cNvSpPr txBox="1"/>
          <p:nvPr/>
        </p:nvSpPr>
        <p:spPr>
          <a:xfrm>
            <a:off x="3455050" y="2891088"/>
            <a:ext cx="2368800" cy="595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rgbClr val="000000"/>
              </a:buClr>
              <a:buSzPts val="1800"/>
              <a:buFont typeface="Arial"/>
              <a:buNone/>
            </a:pPr>
            <a:r>
              <a:rPr b="1" i="0" lang="ja-JP" sz="1800" u="none" cap="none" strike="noStrike">
                <a:solidFill>
                  <a:srgbClr val="000000"/>
                </a:solidFill>
                <a:latin typeface="M PLUS 1p"/>
                <a:ea typeface="M PLUS 1p"/>
                <a:cs typeface="M PLUS 1p"/>
                <a:sym typeface="M PLUS 1p"/>
              </a:rPr>
              <a:t>テキストを入力しますテキストを入力します</a:t>
            </a:r>
            <a:endParaRPr b="1" i="0" sz="1800" u="none" cap="none" strike="noStrike">
              <a:solidFill>
                <a:srgbClr val="000000"/>
              </a:solidFill>
              <a:latin typeface="M PLUS 1p"/>
              <a:ea typeface="M PLUS 1p"/>
              <a:cs typeface="M PLUS 1p"/>
              <a:sym typeface="M PLUS 1p"/>
            </a:endParaRPr>
          </a:p>
        </p:txBody>
      </p:sp>
      <p:sp>
        <p:nvSpPr>
          <p:cNvPr id="379" name="Google Shape;379;p26"/>
          <p:cNvSpPr/>
          <p:nvPr/>
        </p:nvSpPr>
        <p:spPr>
          <a:xfrm>
            <a:off x="1288825" y="3052875"/>
            <a:ext cx="1653000" cy="16530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800"/>
              <a:buFont typeface="Arial"/>
              <a:buNone/>
            </a:pPr>
            <a:r>
              <a:rPr b="1" i="0" lang="ja-JP" sz="1800" u="none" cap="none" strike="noStrike">
                <a:solidFill>
                  <a:srgbClr val="FFFFFF"/>
                </a:solidFill>
                <a:latin typeface="Helvetica Neue"/>
                <a:ea typeface="Helvetica Neue"/>
                <a:cs typeface="Helvetica Neue"/>
                <a:sym typeface="Helvetica Neue"/>
              </a:rPr>
              <a:t>テキストテキストテキスト</a:t>
            </a:r>
            <a:endParaRPr b="1" i="0" sz="1800" u="none" cap="none" strike="noStrike">
              <a:solidFill>
                <a:srgbClr val="FFFFFF"/>
              </a:solidFill>
              <a:latin typeface="Helvetica Neue"/>
              <a:ea typeface="Helvetica Neue"/>
              <a:cs typeface="Helvetica Neue"/>
              <a:sym typeface="Helvetica Neue"/>
            </a:endParaRPr>
          </a:p>
        </p:txBody>
      </p:sp>
      <p:sp>
        <p:nvSpPr>
          <p:cNvPr id="380" name="Google Shape;380;p26"/>
          <p:cNvSpPr/>
          <p:nvPr/>
        </p:nvSpPr>
        <p:spPr>
          <a:xfrm>
            <a:off x="6337075" y="3052875"/>
            <a:ext cx="1653000" cy="16530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ctr">
              <a:lnSpc>
                <a:spcPct val="120000"/>
              </a:lnSpc>
              <a:spcBef>
                <a:spcPts val="0"/>
              </a:spcBef>
              <a:spcAft>
                <a:spcPts val="0"/>
              </a:spcAft>
              <a:buClr>
                <a:srgbClr val="000000"/>
              </a:buClr>
              <a:buSzPts val="1800"/>
              <a:buFont typeface="Arial"/>
              <a:buNone/>
            </a:pPr>
            <a:r>
              <a:rPr b="1" i="0" lang="ja-JP" sz="1800" u="none" cap="none" strike="noStrike">
                <a:solidFill>
                  <a:srgbClr val="FFFFFF"/>
                </a:solidFill>
                <a:latin typeface="Helvetica Neue"/>
                <a:ea typeface="Helvetica Neue"/>
                <a:cs typeface="Helvetica Neue"/>
                <a:sym typeface="Helvetica Neue"/>
              </a:rPr>
              <a:t>テキストテキストテキスト</a:t>
            </a:r>
            <a:endParaRPr b="1" i="0" sz="1800" u="none" cap="none" strike="noStrike">
              <a:solidFill>
                <a:srgbClr val="FFFFFF"/>
              </a:solidFill>
              <a:latin typeface="Helvetica Neue"/>
              <a:ea typeface="Helvetica Neue"/>
              <a:cs typeface="Helvetica Neue"/>
              <a:sym typeface="Helvetica Neue"/>
            </a:endParaRPr>
          </a:p>
        </p:txBody>
      </p:sp>
      <p:cxnSp>
        <p:nvCxnSpPr>
          <p:cNvPr id="381" name="Google Shape;381;p26"/>
          <p:cNvCxnSpPr/>
          <p:nvPr/>
        </p:nvCxnSpPr>
        <p:spPr>
          <a:xfrm rot="10800000">
            <a:off x="5632575" y="2107645"/>
            <a:ext cx="978900" cy="972300"/>
          </a:xfrm>
          <a:prstGeom prst="straightConnector1">
            <a:avLst/>
          </a:prstGeom>
          <a:noFill/>
          <a:ln cap="flat" cmpd="sng" w="19050">
            <a:solidFill>
              <a:srgbClr val="B7B7B7"/>
            </a:solidFill>
            <a:prstDash val="solid"/>
            <a:round/>
            <a:headEnd len="sm" w="sm" type="none"/>
            <a:tailEnd len="med" w="med" type="triangle"/>
          </a:ln>
        </p:spPr>
      </p:cxnSp>
      <p:cxnSp>
        <p:nvCxnSpPr>
          <p:cNvPr id="382" name="Google Shape;382;p26"/>
          <p:cNvCxnSpPr/>
          <p:nvPr/>
        </p:nvCxnSpPr>
        <p:spPr>
          <a:xfrm>
            <a:off x="5798656" y="1970854"/>
            <a:ext cx="978900" cy="972300"/>
          </a:xfrm>
          <a:prstGeom prst="straightConnector1">
            <a:avLst/>
          </a:prstGeom>
          <a:noFill/>
          <a:ln cap="flat" cmpd="sng" w="19050">
            <a:solidFill>
              <a:srgbClr val="B7B7B7"/>
            </a:solidFill>
            <a:prstDash val="solid"/>
            <a:round/>
            <a:headEnd len="sm" w="sm" type="none"/>
            <a:tailEnd len="med" w="med" type="triangle"/>
          </a:ln>
        </p:spPr>
      </p:cxnSp>
      <p:sp>
        <p:nvSpPr>
          <p:cNvPr id="383" name="Google Shape;383;p26"/>
          <p:cNvSpPr/>
          <p:nvPr/>
        </p:nvSpPr>
        <p:spPr>
          <a:xfrm>
            <a:off x="6036500" y="1600725"/>
            <a:ext cx="2604000" cy="972300"/>
          </a:xfrm>
          <a:prstGeom prst="rect">
            <a:avLst/>
          </a:prstGeom>
          <a:solidFill>
            <a:srgbClr val="F0F0F0"/>
          </a:solidFill>
          <a:ln>
            <a:noFill/>
          </a:ln>
        </p:spPr>
        <p:txBody>
          <a:bodyPr anchorCtr="0" anchor="ctr" bIns="180000" lIns="180000" spcFirstLastPara="1" rIns="180000" wrap="square" tIns="180000">
            <a:noAutofit/>
          </a:bodyPr>
          <a:lstStyle/>
          <a:p>
            <a:pPr indent="0" lvl="0" marL="0" marR="0" rtl="0" algn="l">
              <a:lnSpc>
                <a:spcPct val="14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ここにテキストが入りますここにテキストが入りますここにテキストが入ります</a:t>
            </a:r>
            <a:endParaRPr b="0" i="0" sz="1200" u="none" cap="none" strike="noStrike">
              <a:solidFill>
                <a:srgbClr val="666666"/>
              </a:solidFill>
              <a:latin typeface="Helvetica Neue"/>
              <a:ea typeface="Helvetica Neue"/>
              <a:cs typeface="Helvetica Neue"/>
              <a:sym typeface="Helvetica Neue"/>
            </a:endParaRPr>
          </a:p>
        </p:txBody>
      </p:sp>
      <p:sp>
        <p:nvSpPr>
          <p:cNvPr id="384" name="Google Shape;384;p26"/>
          <p:cNvSpPr/>
          <p:nvPr/>
        </p:nvSpPr>
        <p:spPr>
          <a:xfrm>
            <a:off x="3541300" y="3733575"/>
            <a:ext cx="2196300" cy="972300"/>
          </a:xfrm>
          <a:prstGeom prst="rect">
            <a:avLst/>
          </a:prstGeom>
          <a:solidFill>
            <a:srgbClr val="F0F0F0"/>
          </a:solidFill>
          <a:ln>
            <a:noFill/>
          </a:ln>
        </p:spPr>
        <p:txBody>
          <a:bodyPr anchorCtr="0" anchor="ctr" bIns="180000" lIns="180000" spcFirstLastPara="1" rIns="180000" wrap="square" tIns="180000">
            <a:noAutofit/>
          </a:bodyPr>
          <a:lstStyle/>
          <a:p>
            <a:pPr indent="0" lvl="0" marL="0" marR="0" rtl="0" algn="l">
              <a:lnSpc>
                <a:spcPct val="14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ここにテキストが入りますここにテキストが入りますここにテキストが入ります</a:t>
            </a:r>
            <a:endParaRPr b="0" i="0" sz="1200" u="none" cap="none" strike="noStrike">
              <a:solidFill>
                <a:srgbClr val="666666"/>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7"/>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ロジックツリー横</a:t>
            </a:r>
            <a:endParaRPr/>
          </a:p>
        </p:txBody>
      </p:sp>
      <p:sp>
        <p:nvSpPr>
          <p:cNvPr id="391" name="Google Shape;391;p27"/>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392" name="Google Shape;392;p27"/>
          <p:cNvSpPr/>
          <p:nvPr/>
        </p:nvSpPr>
        <p:spPr>
          <a:xfrm>
            <a:off x="3526496" y="1466047"/>
            <a:ext cx="2074200" cy="540000"/>
          </a:xfrm>
          <a:prstGeom prst="rect">
            <a:avLst/>
          </a:prstGeom>
          <a:solidFill>
            <a:srgbClr val="1CB1C4"/>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sp>
        <p:nvSpPr>
          <p:cNvPr id="393" name="Google Shape;393;p27"/>
          <p:cNvSpPr/>
          <p:nvPr/>
        </p:nvSpPr>
        <p:spPr>
          <a:xfrm>
            <a:off x="6366091" y="1175633"/>
            <a:ext cx="2074200" cy="5400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394" name="Google Shape;394;p27"/>
          <p:cNvSpPr/>
          <p:nvPr/>
        </p:nvSpPr>
        <p:spPr>
          <a:xfrm>
            <a:off x="6366091" y="1756463"/>
            <a:ext cx="2074200" cy="5400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cxnSp>
        <p:nvCxnSpPr>
          <p:cNvPr id="395" name="Google Shape;395;p27"/>
          <p:cNvCxnSpPr>
            <a:stCxn id="392" idx="3"/>
            <a:endCxn id="393" idx="1"/>
          </p:cNvCxnSpPr>
          <p:nvPr/>
        </p:nvCxnSpPr>
        <p:spPr>
          <a:xfrm flipH="1" rot="10800000">
            <a:off x="5600696" y="1445647"/>
            <a:ext cx="765300" cy="290400"/>
          </a:xfrm>
          <a:prstGeom prst="bentConnector3">
            <a:avLst>
              <a:gd fmla="val 50006" name="adj1"/>
            </a:avLst>
          </a:prstGeom>
          <a:solidFill>
            <a:srgbClr val="FFFFFF"/>
          </a:solidFill>
          <a:ln cap="flat" cmpd="sng" w="12700">
            <a:solidFill>
              <a:srgbClr val="AAAAAA"/>
            </a:solidFill>
            <a:prstDash val="solid"/>
            <a:miter lim="800000"/>
            <a:headEnd len="sm" w="sm" type="none"/>
            <a:tailEnd len="sm" w="sm" type="none"/>
          </a:ln>
        </p:spPr>
      </p:cxnSp>
      <p:cxnSp>
        <p:nvCxnSpPr>
          <p:cNvPr id="396" name="Google Shape;396;p27"/>
          <p:cNvCxnSpPr>
            <a:stCxn id="392" idx="3"/>
            <a:endCxn id="394" idx="1"/>
          </p:cNvCxnSpPr>
          <p:nvPr/>
        </p:nvCxnSpPr>
        <p:spPr>
          <a:xfrm>
            <a:off x="5600696" y="1736047"/>
            <a:ext cx="765300" cy="290400"/>
          </a:xfrm>
          <a:prstGeom prst="bentConnector3">
            <a:avLst>
              <a:gd fmla="val 50006" name="adj1"/>
            </a:avLst>
          </a:prstGeom>
          <a:solidFill>
            <a:srgbClr val="FFFFFF"/>
          </a:solidFill>
          <a:ln cap="flat" cmpd="sng" w="12700">
            <a:solidFill>
              <a:srgbClr val="AAAAAA"/>
            </a:solidFill>
            <a:prstDash val="solid"/>
            <a:miter lim="800000"/>
            <a:headEnd len="sm" w="sm" type="none"/>
            <a:tailEnd len="sm" w="sm" type="none"/>
          </a:ln>
        </p:spPr>
      </p:cxnSp>
      <p:sp>
        <p:nvSpPr>
          <p:cNvPr id="397" name="Google Shape;397;p27"/>
          <p:cNvSpPr/>
          <p:nvPr/>
        </p:nvSpPr>
        <p:spPr>
          <a:xfrm>
            <a:off x="6366091" y="3498952"/>
            <a:ext cx="2074200" cy="5400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398" name="Google Shape;398;p27"/>
          <p:cNvSpPr/>
          <p:nvPr/>
        </p:nvSpPr>
        <p:spPr>
          <a:xfrm>
            <a:off x="6366091" y="4079783"/>
            <a:ext cx="2074200" cy="5400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399" name="Google Shape;399;p27"/>
          <p:cNvSpPr/>
          <p:nvPr/>
        </p:nvSpPr>
        <p:spPr>
          <a:xfrm>
            <a:off x="3526496" y="3789368"/>
            <a:ext cx="2074200" cy="540000"/>
          </a:xfrm>
          <a:prstGeom prst="rect">
            <a:avLst/>
          </a:prstGeom>
          <a:solidFill>
            <a:srgbClr val="1CB1C4"/>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cxnSp>
        <p:nvCxnSpPr>
          <p:cNvPr id="400" name="Google Shape;400;p27"/>
          <p:cNvCxnSpPr>
            <a:stCxn id="399" idx="3"/>
            <a:endCxn id="397" idx="1"/>
          </p:cNvCxnSpPr>
          <p:nvPr/>
        </p:nvCxnSpPr>
        <p:spPr>
          <a:xfrm flipH="1" rot="10800000">
            <a:off x="5600696" y="3768968"/>
            <a:ext cx="765300" cy="290400"/>
          </a:xfrm>
          <a:prstGeom prst="bentConnector3">
            <a:avLst>
              <a:gd fmla="val 50006" name="adj1"/>
            </a:avLst>
          </a:prstGeom>
          <a:solidFill>
            <a:srgbClr val="FFFFFF"/>
          </a:solidFill>
          <a:ln cap="flat" cmpd="sng" w="12700">
            <a:solidFill>
              <a:srgbClr val="AAAAAA"/>
            </a:solidFill>
            <a:prstDash val="solid"/>
            <a:miter lim="800000"/>
            <a:headEnd len="sm" w="sm" type="none"/>
            <a:tailEnd len="sm" w="sm" type="none"/>
          </a:ln>
        </p:spPr>
      </p:cxnSp>
      <p:cxnSp>
        <p:nvCxnSpPr>
          <p:cNvPr id="401" name="Google Shape;401;p27"/>
          <p:cNvCxnSpPr>
            <a:stCxn id="399" idx="3"/>
            <a:endCxn id="398" idx="1"/>
          </p:cNvCxnSpPr>
          <p:nvPr/>
        </p:nvCxnSpPr>
        <p:spPr>
          <a:xfrm>
            <a:off x="5600696" y="4059368"/>
            <a:ext cx="765300" cy="290400"/>
          </a:xfrm>
          <a:prstGeom prst="bentConnector3">
            <a:avLst>
              <a:gd fmla="val 50006" name="adj1"/>
            </a:avLst>
          </a:prstGeom>
          <a:solidFill>
            <a:srgbClr val="FFFFFF"/>
          </a:solidFill>
          <a:ln cap="flat" cmpd="sng" w="12700">
            <a:solidFill>
              <a:srgbClr val="AAAAAA"/>
            </a:solidFill>
            <a:prstDash val="solid"/>
            <a:miter lim="800000"/>
            <a:headEnd len="sm" w="sm" type="none"/>
            <a:tailEnd len="sm" w="sm" type="none"/>
          </a:ln>
        </p:spPr>
      </p:cxnSp>
      <p:sp>
        <p:nvSpPr>
          <p:cNvPr id="402" name="Google Shape;402;p27"/>
          <p:cNvSpPr/>
          <p:nvPr/>
        </p:nvSpPr>
        <p:spPr>
          <a:xfrm>
            <a:off x="686900" y="2627707"/>
            <a:ext cx="2074200" cy="540000"/>
          </a:xfrm>
          <a:prstGeom prst="rect">
            <a:avLst/>
          </a:prstGeom>
          <a:solidFill>
            <a:srgbClr val="FD564A"/>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cxnSp>
        <p:nvCxnSpPr>
          <p:cNvPr id="403" name="Google Shape;403;p27"/>
          <p:cNvCxnSpPr>
            <a:stCxn id="392" idx="1"/>
            <a:endCxn id="402" idx="3"/>
          </p:cNvCxnSpPr>
          <p:nvPr/>
        </p:nvCxnSpPr>
        <p:spPr>
          <a:xfrm flipH="1">
            <a:off x="2761196" y="1736047"/>
            <a:ext cx="765300" cy="1161600"/>
          </a:xfrm>
          <a:prstGeom prst="bentConnector3">
            <a:avLst>
              <a:gd fmla="val 50006" name="adj1"/>
            </a:avLst>
          </a:prstGeom>
          <a:solidFill>
            <a:srgbClr val="FFFFFF"/>
          </a:solidFill>
          <a:ln cap="flat" cmpd="sng" w="12700">
            <a:solidFill>
              <a:srgbClr val="AAAAAA"/>
            </a:solidFill>
            <a:prstDash val="solid"/>
            <a:miter lim="800000"/>
            <a:headEnd len="sm" w="sm" type="none"/>
            <a:tailEnd len="sm" w="sm" type="none"/>
          </a:ln>
        </p:spPr>
      </p:cxnSp>
      <p:cxnSp>
        <p:nvCxnSpPr>
          <p:cNvPr id="404" name="Google Shape;404;p27"/>
          <p:cNvCxnSpPr>
            <a:stCxn id="402" idx="3"/>
            <a:endCxn id="399" idx="1"/>
          </p:cNvCxnSpPr>
          <p:nvPr/>
        </p:nvCxnSpPr>
        <p:spPr>
          <a:xfrm>
            <a:off x="2761100" y="2897707"/>
            <a:ext cx="765300" cy="1161600"/>
          </a:xfrm>
          <a:prstGeom prst="bentConnector3">
            <a:avLst>
              <a:gd fmla="val 50006" name="adj1"/>
            </a:avLst>
          </a:prstGeom>
          <a:solidFill>
            <a:srgbClr val="FFFFFF"/>
          </a:solidFill>
          <a:ln cap="flat" cmpd="sng" w="12700">
            <a:solidFill>
              <a:srgbClr val="AAAAAA"/>
            </a:solidFill>
            <a:prstDash val="solid"/>
            <a:miter lim="800000"/>
            <a:headEnd len="sm" w="sm" type="none"/>
            <a:tailEnd len="sm" w="sm" type="none"/>
          </a:ln>
        </p:spPr>
      </p:cxnSp>
      <p:sp>
        <p:nvSpPr>
          <p:cNvPr id="405" name="Google Shape;405;p27"/>
          <p:cNvSpPr/>
          <p:nvPr/>
        </p:nvSpPr>
        <p:spPr>
          <a:xfrm>
            <a:off x="6366091" y="2337294"/>
            <a:ext cx="2074200" cy="5400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406" name="Google Shape;406;p27"/>
          <p:cNvSpPr/>
          <p:nvPr/>
        </p:nvSpPr>
        <p:spPr>
          <a:xfrm>
            <a:off x="6366091" y="2918123"/>
            <a:ext cx="2074200" cy="5400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407" name="Google Shape;407;p27"/>
          <p:cNvSpPr/>
          <p:nvPr/>
        </p:nvSpPr>
        <p:spPr>
          <a:xfrm>
            <a:off x="3526496" y="2627708"/>
            <a:ext cx="2074200" cy="540000"/>
          </a:xfrm>
          <a:prstGeom prst="rect">
            <a:avLst/>
          </a:prstGeom>
          <a:solidFill>
            <a:srgbClr val="1CB1C4"/>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cxnSp>
        <p:nvCxnSpPr>
          <p:cNvPr id="408" name="Google Shape;408;p27"/>
          <p:cNvCxnSpPr>
            <a:stCxn id="407" idx="3"/>
            <a:endCxn id="405" idx="1"/>
          </p:cNvCxnSpPr>
          <p:nvPr/>
        </p:nvCxnSpPr>
        <p:spPr>
          <a:xfrm flipH="1" rot="10800000">
            <a:off x="5600696" y="2607308"/>
            <a:ext cx="765300" cy="290400"/>
          </a:xfrm>
          <a:prstGeom prst="bentConnector3">
            <a:avLst>
              <a:gd fmla="val 50006" name="adj1"/>
            </a:avLst>
          </a:prstGeom>
          <a:solidFill>
            <a:srgbClr val="FFFFFF"/>
          </a:solidFill>
          <a:ln cap="flat" cmpd="sng" w="12700">
            <a:solidFill>
              <a:srgbClr val="AAAAAA"/>
            </a:solidFill>
            <a:prstDash val="solid"/>
            <a:miter lim="800000"/>
            <a:headEnd len="sm" w="sm" type="none"/>
            <a:tailEnd len="sm" w="sm" type="none"/>
          </a:ln>
        </p:spPr>
      </p:cxnSp>
      <p:cxnSp>
        <p:nvCxnSpPr>
          <p:cNvPr id="409" name="Google Shape;409;p27"/>
          <p:cNvCxnSpPr>
            <a:stCxn id="407" idx="3"/>
            <a:endCxn id="406" idx="1"/>
          </p:cNvCxnSpPr>
          <p:nvPr/>
        </p:nvCxnSpPr>
        <p:spPr>
          <a:xfrm>
            <a:off x="5600696" y="2897708"/>
            <a:ext cx="765300" cy="290400"/>
          </a:xfrm>
          <a:prstGeom prst="bentConnector3">
            <a:avLst>
              <a:gd fmla="val 50006" name="adj1"/>
            </a:avLst>
          </a:prstGeom>
          <a:solidFill>
            <a:srgbClr val="FFFFFF"/>
          </a:solidFill>
          <a:ln cap="flat" cmpd="sng" w="12700">
            <a:solidFill>
              <a:srgbClr val="AAAAAA"/>
            </a:solidFill>
            <a:prstDash val="solid"/>
            <a:miter lim="800000"/>
            <a:headEnd len="sm" w="sm" type="none"/>
            <a:tailEnd len="sm" w="sm" type="none"/>
          </a:ln>
        </p:spPr>
      </p:cxnSp>
      <p:cxnSp>
        <p:nvCxnSpPr>
          <p:cNvPr id="410" name="Google Shape;410;p27"/>
          <p:cNvCxnSpPr>
            <a:stCxn id="402" idx="3"/>
            <a:endCxn id="407" idx="1"/>
          </p:cNvCxnSpPr>
          <p:nvPr/>
        </p:nvCxnSpPr>
        <p:spPr>
          <a:xfrm>
            <a:off x="2761100" y="2897707"/>
            <a:ext cx="765300" cy="0"/>
          </a:xfrm>
          <a:prstGeom prst="straightConnector1">
            <a:avLst/>
          </a:prstGeom>
          <a:solidFill>
            <a:srgbClr val="FFFFFF"/>
          </a:solidFill>
          <a:ln cap="flat" cmpd="sng" w="12700">
            <a:solidFill>
              <a:srgbClr val="AAAAAA"/>
            </a:solidFill>
            <a:prstDash val="solid"/>
            <a:miter lim="800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8"/>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ロジックツリー縦</a:t>
            </a:r>
            <a:endParaRPr/>
          </a:p>
        </p:txBody>
      </p:sp>
      <p:sp>
        <p:nvSpPr>
          <p:cNvPr id="417" name="Google Shape;417;p28"/>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418" name="Google Shape;418;p28"/>
          <p:cNvSpPr/>
          <p:nvPr/>
        </p:nvSpPr>
        <p:spPr>
          <a:xfrm>
            <a:off x="3892794" y="1148150"/>
            <a:ext cx="1249800" cy="668100"/>
          </a:xfrm>
          <a:prstGeom prst="rect">
            <a:avLst/>
          </a:prstGeom>
          <a:solidFill>
            <a:srgbClr val="FD564A"/>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sp>
        <p:nvSpPr>
          <p:cNvPr id="419" name="Google Shape;419;p28"/>
          <p:cNvSpPr/>
          <p:nvPr/>
        </p:nvSpPr>
        <p:spPr>
          <a:xfrm>
            <a:off x="686287" y="3939523"/>
            <a:ext cx="1249800" cy="6552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420" name="Google Shape;420;p28"/>
          <p:cNvSpPr/>
          <p:nvPr/>
        </p:nvSpPr>
        <p:spPr>
          <a:xfrm>
            <a:off x="1981510" y="3939523"/>
            <a:ext cx="1249800" cy="6552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421" name="Google Shape;421;p28"/>
          <p:cNvSpPr/>
          <p:nvPr/>
        </p:nvSpPr>
        <p:spPr>
          <a:xfrm>
            <a:off x="3294115" y="3939523"/>
            <a:ext cx="1249800" cy="6552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422" name="Google Shape;422;p28"/>
          <p:cNvSpPr/>
          <p:nvPr/>
        </p:nvSpPr>
        <p:spPr>
          <a:xfrm>
            <a:off x="4598710" y="3939523"/>
            <a:ext cx="1249800" cy="6552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423" name="Google Shape;423;p28"/>
          <p:cNvSpPr/>
          <p:nvPr/>
        </p:nvSpPr>
        <p:spPr>
          <a:xfrm>
            <a:off x="5903319" y="3939523"/>
            <a:ext cx="1249800" cy="6552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
        <p:nvSpPr>
          <p:cNvPr id="424" name="Google Shape;424;p28"/>
          <p:cNvSpPr/>
          <p:nvPr/>
        </p:nvSpPr>
        <p:spPr>
          <a:xfrm>
            <a:off x="1322914" y="2484902"/>
            <a:ext cx="1249800" cy="666900"/>
          </a:xfrm>
          <a:prstGeom prst="rect">
            <a:avLst/>
          </a:prstGeom>
          <a:solidFill>
            <a:srgbClr val="1CB1C4"/>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sp>
        <p:nvSpPr>
          <p:cNvPr id="425" name="Google Shape;425;p28"/>
          <p:cNvSpPr/>
          <p:nvPr/>
        </p:nvSpPr>
        <p:spPr>
          <a:xfrm>
            <a:off x="3892796" y="2484902"/>
            <a:ext cx="1249800" cy="666900"/>
          </a:xfrm>
          <a:prstGeom prst="rect">
            <a:avLst/>
          </a:prstGeom>
          <a:solidFill>
            <a:srgbClr val="1CB1C4"/>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sp>
        <p:nvSpPr>
          <p:cNvPr id="426" name="Google Shape;426;p28"/>
          <p:cNvSpPr/>
          <p:nvPr/>
        </p:nvSpPr>
        <p:spPr>
          <a:xfrm>
            <a:off x="6539945" y="2484902"/>
            <a:ext cx="1249800" cy="666900"/>
          </a:xfrm>
          <a:prstGeom prst="rect">
            <a:avLst/>
          </a:prstGeom>
          <a:solidFill>
            <a:srgbClr val="1CB1C4"/>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cxnSp>
        <p:nvCxnSpPr>
          <p:cNvPr id="427" name="Google Shape;427;p28"/>
          <p:cNvCxnSpPr>
            <a:stCxn id="418" idx="2"/>
            <a:endCxn id="424" idx="0"/>
          </p:cNvCxnSpPr>
          <p:nvPr/>
        </p:nvCxnSpPr>
        <p:spPr>
          <a:xfrm rot="5400000">
            <a:off x="2898444" y="865700"/>
            <a:ext cx="668700" cy="2569800"/>
          </a:xfrm>
          <a:prstGeom prst="bentConnector3">
            <a:avLst>
              <a:gd fmla="val 49996" name="adj1"/>
            </a:avLst>
          </a:prstGeom>
          <a:solidFill>
            <a:srgbClr val="FFFFFF"/>
          </a:solidFill>
          <a:ln cap="flat" cmpd="sng" w="12700">
            <a:solidFill>
              <a:srgbClr val="AAAAAA"/>
            </a:solidFill>
            <a:prstDash val="solid"/>
            <a:miter lim="800000"/>
            <a:headEnd len="sm" w="sm" type="none"/>
            <a:tailEnd len="sm" w="sm" type="none"/>
          </a:ln>
        </p:spPr>
      </p:cxnSp>
      <p:cxnSp>
        <p:nvCxnSpPr>
          <p:cNvPr id="428" name="Google Shape;428;p28"/>
          <p:cNvCxnSpPr>
            <a:stCxn id="418" idx="2"/>
            <a:endCxn id="426" idx="0"/>
          </p:cNvCxnSpPr>
          <p:nvPr/>
        </p:nvCxnSpPr>
        <p:spPr>
          <a:xfrm flipH="1" rot="-5400000">
            <a:off x="5506944" y="827000"/>
            <a:ext cx="668700" cy="2647200"/>
          </a:xfrm>
          <a:prstGeom prst="bentConnector3">
            <a:avLst>
              <a:gd fmla="val 49996" name="adj1"/>
            </a:avLst>
          </a:prstGeom>
          <a:solidFill>
            <a:srgbClr val="FFFFFF"/>
          </a:solidFill>
          <a:ln cap="flat" cmpd="sng" w="12700">
            <a:solidFill>
              <a:srgbClr val="AAAAAA"/>
            </a:solidFill>
            <a:prstDash val="solid"/>
            <a:miter lim="800000"/>
            <a:headEnd len="sm" w="sm" type="none"/>
            <a:tailEnd len="sm" w="sm" type="none"/>
          </a:ln>
        </p:spPr>
      </p:cxnSp>
      <p:cxnSp>
        <p:nvCxnSpPr>
          <p:cNvPr id="429" name="Google Shape;429;p28"/>
          <p:cNvCxnSpPr>
            <a:stCxn id="425" idx="0"/>
            <a:endCxn id="418" idx="2"/>
          </p:cNvCxnSpPr>
          <p:nvPr/>
        </p:nvCxnSpPr>
        <p:spPr>
          <a:xfrm rot="10800000">
            <a:off x="4517696" y="1816202"/>
            <a:ext cx="0" cy="668700"/>
          </a:xfrm>
          <a:prstGeom prst="straightConnector1">
            <a:avLst/>
          </a:prstGeom>
          <a:solidFill>
            <a:srgbClr val="FFFFFF"/>
          </a:solidFill>
          <a:ln cap="flat" cmpd="sng" w="12700">
            <a:solidFill>
              <a:srgbClr val="AAAAAA"/>
            </a:solidFill>
            <a:prstDash val="solid"/>
            <a:miter lim="800000"/>
            <a:headEnd len="sm" w="sm" type="none"/>
            <a:tailEnd len="sm" w="sm" type="none"/>
          </a:ln>
        </p:spPr>
      </p:cxnSp>
      <p:cxnSp>
        <p:nvCxnSpPr>
          <p:cNvPr id="430" name="Google Shape;430;p28"/>
          <p:cNvCxnSpPr>
            <a:stCxn id="419" idx="0"/>
            <a:endCxn id="424" idx="2"/>
          </p:cNvCxnSpPr>
          <p:nvPr/>
        </p:nvCxnSpPr>
        <p:spPr>
          <a:xfrm rot="-5400000">
            <a:off x="1235587" y="3227323"/>
            <a:ext cx="787800" cy="636600"/>
          </a:xfrm>
          <a:prstGeom prst="bentConnector3">
            <a:avLst>
              <a:gd fmla="val 49995" name="adj1"/>
            </a:avLst>
          </a:prstGeom>
          <a:solidFill>
            <a:srgbClr val="FFFFFF"/>
          </a:solidFill>
          <a:ln cap="flat" cmpd="sng" w="12700">
            <a:solidFill>
              <a:srgbClr val="AAAAAA"/>
            </a:solidFill>
            <a:prstDash val="solid"/>
            <a:miter lim="800000"/>
            <a:headEnd len="sm" w="sm" type="none"/>
            <a:tailEnd len="sm" w="sm" type="none"/>
          </a:ln>
        </p:spPr>
      </p:cxnSp>
      <p:cxnSp>
        <p:nvCxnSpPr>
          <p:cNvPr id="431" name="Google Shape;431;p28"/>
          <p:cNvCxnSpPr>
            <a:stCxn id="424" idx="2"/>
            <a:endCxn id="420" idx="0"/>
          </p:cNvCxnSpPr>
          <p:nvPr/>
        </p:nvCxnSpPr>
        <p:spPr>
          <a:xfrm flipH="1" rot="-5400000">
            <a:off x="1883164" y="3216452"/>
            <a:ext cx="787800" cy="658500"/>
          </a:xfrm>
          <a:prstGeom prst="bentConnector3">
            <a:avLst>
              <a:gd fmla="val 49995" name="adj1"/>
            </a:avLst>
          </a:prstGeom>
          <a:solidFill>
            <a:srgbClr val="FFFFFF"/>
          </a:solidFill>
          <a:ln cap="flat" cmpd="sng" w="12700">
            <a:solidFill>
              <a:srgbClr val="AAAAAA"/>
            </a:solidFill>
            <a:prstDash val="solid"/>
            <a:miter lim="800000"/>
            <a:headEnd len="sm" w="sm" type="none"/>
            <a:tailEnd len="sm" w="sm" type="none"/>
          </a:ln>
        </p:spPr>
      </p:cxnSp>
      <p:cxnSp>
        <p:nvCxnSpPr>
          <p:cNvPr id="432" name="Google Shape;432;p28"/>
          <p:cNvCxnSpPr>
            <a:stCxn id="421" idx="0"/>
            <a:endCxn id="425" idx="2"/>
          </p:cNvCxnSpPr>
          <p:nvPr/>
        </p:nvCxnSpPr>
        <p:spPr>
          <a:xfrm rot="-5400000">
            <a:off x="3824515" y="3246223"/>
            <a:ext cx="787800" cy="598800"/>
          </a:xfrm>
          <a:prstGeom prst="bentConnector3">
            <a:avLst>
              <a:gd fmla="val 49995" name="adj1"/>
            </a:avLst>
          </a:prstGeom>
          <a:solidFill>
            <a:srgbClr val="FFFFFF"/>
          </a:solidFill>
          <a:ln cap="flat" cmpd="sng" w="12700">
            <a:solidFill>
              <a:srgbClr val="AAAAAA"/>
            </a:solidFill>
            <a:prstDash val="solid"/>
            <a:miter lim="800000"/>
            <a:headEnd len="sm" w="sm" type="none"/>
            <a:tailEnd len="sm" w="sm" type="none"/>
          </a:ln>
        </p:spPr>
      </p:cxnSp>
      <p:cxnSp>
        <p:nvCxnSpPr>
          <p:cNvPr id="433" name="Google Shape;433;p28"/>
          <p:cNvCxnSpPr>
            <a:stCxn id="425" idx="2"/>
            <a:endCxn id="422" idx="0"/>
          </p:cNvCxnSpPr>
          <p:nvPr/>
        </p:nvCxnSpPr>
        <p:spPr>
          <a:xfrm flipH="1" rot="-5400000">
            <a:off x="4476746" y="3192752"/>
            <a:ext cx="787800" cy="705900"/>
          </a:xfrm>
          <a:prstGeom prst="bentConnector3">
            <a:avLst>
              <a:gd fmla="val 49995" name="adj1"/>
            </a:avLst>
          </a:prstGeom>
          <a:solidFill>
            <a:srgbClr val="FFFFFF"/>
          </a:solidFill>
          <a:ln cap="flat" cmpd="sng" w="12700">
            <a:solidFill>
              <a:srgbClr val="AAAAAA"/>
            </a:solidFill>
            <a:prstDash val="solid"/>
            <a:miter lim="800000"/>
            <a:headEnd len="sm" w="sm" type="none"/>
            <a:tailEnd len="sm" w="sm" type="none"/>
          </a:ln>
        </p:spPr>
      </p:cxnSp>
      <p:cxnSp>
        <p:nvCxnSpPr>
          <p:cNvPr id="434" name="Google Shape;434;p28"/>
          <p:cNvCxnSpPr>
            <a:stCxn id="423" idx="0"/>
            <a:endCxn id="426" idx="2"/>
          </p:cNvCxnSpPr>
          <p:nvPr/>
        </p:nvCxnSpPr>
        <p:spPr>
          <a:xfrm rot="-5400000">
            <a:off x="6452619" y="3227323"/>
            <a:ext cx="787800" cy="636600"/>
          </a:xfrm>
          <a:prstGeom prst="bentConnector3">
            <a:avLst>
              <a:gd fmla="val 49995" name="adj1"/>
            </a:avLst>
          </a:prstGeom>
          <a:solidFill>
            <a:srgbClr val="FFFFFF"/>
          </a:solidFill>
          <a:ln cap="flat" cmpd="sng" w="12700">
            <a:solidFill>
              <a:srgbClr val="AAAAAA"/>
            </a:solidFill>
            <a:prstDash val="solid"/>
            <a:miter lim="800000"/>
            <a:headEnd len="sm" w="sm" type="none"/>
            <a:tailEnd len="sm" w="sm" type="none"/>
          </a:ln>
        </p:spPr>
      </p:cxnSp>
      <p:cxnSp>
        <p:nvCxnSpPr>
          <p:cNvPr id="435" name="Google Shape;435;p28"/>
          <p:cNvCxnSpPr>
            <a:stCxn id="426" idx="2"/>
            <a:endCxn id="436" idx="0"/>
          </p:cNvCxnSpPr>
          <p:nvPr/>
        </p:nvCxnSpPr>
        <p:spPr>
          <a:xfrm flipH="1" rot="-5400000">
            <a:off x="7104995" y="3211652"/>
            <a:ext cx="787800" cy="668100"/>
          </a:xfrm>
          <a:prstGeom prst="bentConnector3">
            <a:avLst>
              <a:gd fmla="val 49995" name="adj1"/>
            </a:avLst>
          </a:prstGeom>
          <a:solidFill>
            <a:srgbClr val="FFFFFF"/>
          </a:solidFill>
          <a:ln cap="flat" cmpd="sng" w="12700">
            <a:solidFill>
              <a:srgbClr val="AAAAAA"/>
            </a:solidFill>
            <a:prstDash val="solid"/>
            <a:miter lim="800000"/>
            <a:headEnd len="sm" w="sm" type="none"/>
            <a:tailEnd len="sm" w="sm" type="none"/>
          </a:ln>
        </p:spPr>
      </p:cxnSp>
      <p:sp>
        <p:nvSpPr>
          <p:cNvPr id="436" name="Google Shape;436;p28"/>
          <p:cNvSpPr/>
          <p:nvPr/>
        </p:nvSpPr>
        <p:spPr>
          <a:xfrm>
            <a:off x="7207915" y="3939523"/>
            <a:ext cx="1249800" cy="655200"/>
          </a:xfrm>
          <a:prstGeom prst="rect">
            <a:avLst/>
          </a:prstGeom>
          <a:solidFill>
            <a:srgbClr val="D9D9D9"/>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000000"/>
                </a:solidFill>
                <a:latin typeface="Helvetica Neue"/>
                <a:ea typeface="Helvetica Neue"/>
                <a:cs typeface="Helvetica Neue"/>
                <a:sym typeface="Helvetica Neue"/>
              </a:rPr>
              <a:t>テキスト</a:t>
            </a:r>
            <a:endParaRPr b="1" i="0" sz="18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9"/>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ピラミッド図</a:t>
            </a:r>
            <a:endParaRPr/>
          </a:p>
        </p:txBody>
      </p:sp>
      <p:sp>
        <p:nvSpPr>
          <p:cNvPr id="443" name="Google Shape;443;p29"/>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444" name="Google Shape;444;p29"/>
          <p:cNvSpPr/>
          <p:nvPr/>
        </p:nvSpPr>
        <p:spPr>
          <a:xfrm>
            <a:off x="6410295" y="4243438"/>
            <a:ext cx="1985700" cy="329700"/>
          </a:xfrm>
          <a:prstGeom prst="trapezoid">
            <a:avLst>
              <a:gd fmla="val 58610" name="adj"/>
            </a:avLst>
          </a:prstGeom>
          <a:solidFill>
            <a:srgbClr val="D9D9D9"/>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200" u="none" cap="none" strike="noStrike">
                <a:solidFill>
                  <a:srgbClr val="FFFFFF"/>
                </a:solidFill>
                <a:latin typeface="Helvetica Neue"/>
                <a:ea typeface="Helvetica Neue"/>
                <a:cs typeface="Helvetica Neue"/>
                <a:sym typeface="Helvetica Neue"/>
              </a:rPr>
              <a:t>テキスト</a:t>
            </a:r>
            <a:endParaRPr b="1" i="0" sz="1200" u="none" cap="none" strike="noStrike">
              <a:solidFill>
                <a:srgbClr val="FFFFFF"/>
              </a:solidFill>
              <a:latin typeface="Helvetica Neue"/>
              <a:ea typeface="Helvetica Neue"/>
              <a:cs typeface="Helvetica Neue"/>
              <a:sym typeface="Helvetica Neue"/>
            </a:endParaRPr>
          </a:p>
        </p:txBody>
      </p:sp>
      <p:sp>
        <p:nvSpPr>
          <p:cNvPr id="445" name="Google Shape;445;p29"/>
          <p:cNvSpPr/>
          <p:nvPr/>
        </p:nvSpPr>
        <p:spPr>
          <a:xfrm>
            <a:off x="1766886" y="1088178"/>
            <a:ext cx="1505700" cy="1158300"/>
          </a:xfrm>
          <a:prstGeom prst="triangle">
            <a:avLst>
              <a:gd fmla="val 50000" name="adj"/>
            </a:avLst>
          </a:prstGeom>
          <a:solidFill>
            <a:srgbClr val="FD564A"/>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sp>
        <p:nvSpPr>
          <p:cNvPr id="446" name="Google Shape;446;p29"/>
          <p:cNvSpPr/>
          <p:nvPr/>
        </p:nvSpPr>
        <p:spPr>
          <a:xfrm>
            <a:off x="1051655" y="2246619"/>
            <a:ext cx="2926800" cy="1158300"/>
          </a:xfrm>
          <a:prstGeom prst="trapezoid">
            <a:avLst>
              <a:gd fmla="val 61498" name="adj"/>
            </a:avLst>
          </a:prstGeom>
          <a:solidFill>
            <a:srgbClr val="1CB1C4"/>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sp>
        <p:nvSpPr>
          <p:cNvPr id="447" name="Google Shape;447;p29"/>
          <p:cNvSpPr/>
          <p:nvPr/>
        </p:nvSpPr>
        <p:spPr>
          <a:xfrm>
            <a:off x="342900" y="3405059"/>
            <a:ext cx="4335300" cy="1158300"/>
          </a:xfrm>
          <a:prstGeom prst="trapezoid">
            <a:avLst>
              <a:gd fmla="val 61498" name="adj"/>
            </a:avLst>
          </a:prstGeom>
          <a:solidFill>
            <a:srgbClr val="AAAAAA"/>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sp>
        <p:nvSpPr>
          <p:cNvPr id="448" name="Google Shape;448;p29"/>
          <p:cNvSpPr/>
          <p:nvPr/>
        </p:nvSpPr>
        <p:spPr>
          <a:xfrm>
            <a:off x="6840255" y="1078408"/>
            <a:ext cx="1134000" cy="933000"/>
          </a:xfrm>
          <a:prstGeom prst="triangle">
            <a:avLst>
              <a:gd fmla="val 50000" name="adj"/>
            </a:avLst>
          </a:prstGeom>
          <a:solidFill>
            <a:srgbClr val="FD564A"/>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200" u="none" cap="none" strike="noStrike">
                <a:solidFill>
                  <a:srgbClr val="FFFFFF"/>
                </a:solidFill>
                <a:latin typeface="Helvetica Neue"/>
                <a:ea typeface="Helvetica Neue"/>
                <a:cs typeface="Helvetica Neue"/>
                <a:sym typeface="Helvetica Neue"/>
              </a:rPr>
              <a:t>テキスト</a:t>
            </a:r>
            <a:endParaRPr b="1" i="0" sz="1200" u="none" cap="none" strike="noStrike">
              <a:solidFill>
                <a:srgbClr val="FFFFFF"/>
              </a:solidFill>
              <a:latin typeface="Helvetica Neue"/>
              <a:ea typeface="Helvetica Neue"/>
              <a:cs typeface="Helvetica Neue"/>
              <a:sym typeface="Helvetica Neue"/>
            </a:endParaRPr>
          </a:p>
        </p:txBody>
      </p:sp>
      <p:sp>
        <p:nvSpPr>
          <p:cNvPr id="449" name="Google Shape;449;p29"/>
          <p:cNvSpPr/>
          <p:nvPr/>
        </p:nvSpPr>
        <p:spPr>
          <a:xfrm>
            <a:off x="6415983" y="2012504"/>
            <a:ext cx="1980000" cy="689100"/>
          </a:xfrm>
          <a:prstGeom prst="trapezoid">
            <a:avLst>
              <a:gd fmla="val 61498" name="adj"/>
            </a:avLst>
          </a:prstGeom>
          <a:solidFill>
            <a:srgbClr val="1CB1C4"/>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200" u="none" cap="none" strike="noStrike">
                <a:solidFill>
                  <a:srgbClr val="FFFFFF"/>
                </a:solidFill>
                <a:latin typeface="Helvetica Neue"/>
                <a:ea typeface="Helvetica Neue"/>
                <a:cs typeface="Helvetica Neue"/>
                <a:sym typeface="Helvetica Neue"/>
              </a:rPr>
              <a:t>テキスト</a:t>
            </a:r>
            <a:endParaRPr b="1" i="0" sz="1200" u="none" cap="none" strike="noStrike">
              <a:solidFill>
                <a:srgbClr val="FFFFFF"/>
              </a:solidFill>
              <a:latin typeface="Helvetica Neue"/>
              <a:ea typeface="Helvetica Neue"/>
              <a:cs typeface="Helvetica Neue"/>
              <a:sym typeface="Helvetica Neue"/>
            </a:endParaRPr>
          </a:p>
        </p:txBody>
      </p:sp>
      <p:sp>
        <p:nvSpPr>
          <p:cNvPr id="450" name="Google Shape;450;p29"/>
          <p:cNvSpPr/>
          <p:nvPr/>
        </p:nvSpPr>
        <p:spPr>
          <a:xfrm>
            <a:off x="7054095" y="2957085"/>
            <a:ext cx="704400" cy="562200"/>
          </a:xfrm>
          <a:prstGeom prst="triangle">
            <a:avLst>
              <a:gd fmla="val 50000" name="adj"/>
            </a:avLst>
          </a:prstGeom>
          <a:solidFill>
            <a:srgbClr val="FD564A"/>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200" u="none" cap="none" strike="noStrike">
                <a:solidFill>
                  <a:srgbClr val="FFFFFF"/>
                </a:solidFill>
                <a:latin typeface="Helvetica Neue"/>
                <a:ea typeface="Helvetica Neue"/>
                <a:cs typeface="Helvetica Neue"/>
                <a:sym typeface="Helvetica Neue"/>
              </a:rPr>
              <a:t>テキスト</a:t>
            </a:r>
            <a:endParaRPr b="1" i="0" sz="1200" u="none" cap="none" strike="noStrike">
              <a:solidFill>
                <a:srgbClr val="FFFFFF"/>
              </a:solidFill>
              <a:latin typeface="Helvetica Neue"/>
              <a:ea typeface="Helvetica Neue"/>
              <a:cs typeface="Helvetica Neue"/>
              <a:sym typeface="Helvetica Neue"/>
            </a:endParaRPr>
          </a:p>
        </p:txBody>
      </p:sp>
      <p:sp>
        <p:nvSpPr>
          <p:cNvPr id="451" name="Google Shape;451;p29"/>
          <p:cNvSpPr/>
          <p:nvPr/>
        </p:nvSpPr>
        <p:spPr>
          <a:xfrm>
            <a:off x="6829538" y="3519813"/>
            <a:ext cx="1152000" cy="361800"/>
          </a:xfrm>
          <a:prstGeom prst="trapezoid">
            <a:avLst>
              <a:gd fmla="val 61498" name="adj"/>
            </a:avLst>
          </a:prstGeom>
          <a:solidFill>
            <a:srgbClr val="1CB1C4"/>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200" u="none" cap="none" strike="noStrike">
                <a:solidFill>
                  <a:srgbClr val="FFFFFF"/>
                </a:solidFill>
                <a:latin typeface="Helvetica Neue"/>
                <a:ea typeface="Helvetica Neue"/>
                <a:cs typeface="Helvetica Neue"/>
                <a:sym typeface="Helvetica Neue"/>
              </a:rPr>
              <a:t>テキスト</a:t>
            </a:r>
            <a:endParaRPr b="1" i="0" sz="1200" u="none" cap="none" strike="noStrike">
              <a:solidFill>
                <a:srgbClr val="FFFFFF"/>
              </a:solidFill>
              <a:latin typeface="Helvetica Neue"/>
              <a:ea typeface="Helvetica Neue"/>
              <a:cs typeface="Helvetica Neue"/>
              <a:sym typeface="Helvetica Neue"/>
            </a:endParaRPr>
          </a:p>
        </p:txBody>
      </p:sp>
      <p:sp>
        <p:nvSpPr>
          <p:cNvPr id="452" name="Google Shape;452;p29"/>
          <p:cNvSpPr/>
          <p:nvPr/>
        </p:nvSpPr>
        <p:spPr>
          <a:xfrm>
            <a:off x="6606626" y="3881650"/>
            <a:ext cx="1599300" cy="361800"/>
          </a:xfrm>
          <a:prstGeom prst="trapezoid">
            <a:avLst>
              <a:gd fmla="val 61498" name="adj"/>
            </a:avLst>
          </a:prstGeom>
          <a:solidFill>
            <a:srgbClr val="AAAAAA"/>
          </a:solidFill>
          <a:ln cap="flat" cmpd="sng" w="12700">
            <a:solidFill>
              <a:srgbClr val="FFFFFF"/>
            </a:solidFill>
            <a:prstDash val="solid"/>
            <a:miter lim="800000"/>
            <a:headEnd len="sm" w="sm" type="none"/>
            <a:tailEnd len="sm" w="sm" type="none"/>
          </a:ln>
        </p:spPr>
        <p:txBody>
          <a:bodyPr anchorCtr="1"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1" i="0" lang="ja-JP" sz="1200" u="none" cap="none" strike="noStrike">
                <a:solidFill>
                  <a:srgbClr val="FFFFFF"/>
                </a:solidFill>
                <a:latin typeface="Helvetica Neue"/>
                <a:ea typeface="Helvetica Neue"/>
                <a:cs typeface="Helvetica Neue"/>
                <a:sym typeface="Helvetica Neue"/>
              </a:rPr>
              <a:t>テキスト</a:t>
            </a:r>
            <a:endParaRPr b="1" i="0" sz="1200" u="none" cap="none" strike="noStrike">
              <a:solidFill>
                <a:srgbClr val="FFFFFF"/>
              </a:solidFill>
              <a:latin typeface="Helvetica Neue"/>
              <a:ea typeface="Helvetica Neue"/>
              <a:cs typeface="Helvetica Neue"/>
              <a:sym typeface="Helvetica Neue"/>
            </a:endParaRPr>
          </a:p>
        </p:txBody>
      </p:sp>
      <p:cxnSp>
        <p:nvCxnSpPr>
          <p:cNvPr id="453" name="Google Shape;453;p29"/>
          <p:cNvCxnSpPr/>
          <p:nvPr/>
        </p:nvCxnSpPr>
        <p:spPr>
          <a:xfrm>
            <a:off x="2876375" y="1952613"/>
            <a:ext cx="1818300" cy="1800"/>
          </a:xfrm>
          <a:prstGeom prst="straightConnector1">
            <a:avLst/>
          </a:prstGeom>
          <a:noFill/>
          <a:ln cap="flat" cmpd="sng" w="9525">
            <a:solidFill>
              <a:srgbClr val="AAAAAA"/>
            </a:solidFill>
            <a:prstDash val="solid"/>
            <a:round/>
            <a:headEnd len="sm" w="sm" type="none"/>
            <a:tailEnd len="sm" w="sm" type="none"/>
          </a:ln>
        </p:spPr>
      </p:cxnSp>
      <p:cxnSp>
        <p:nvCxnSpPr>
          <p:cNvPr id="454" name="Google Shape;454;p29"/>
          <p:cNvCxnSpPr/>
          <p:nvPr/>
        </p:nvCxnSpPr>
        <p:spPr>
          <a:xfrm>
            <a:off x="3906550" y="4060363"/>
            <a:ext cx="1818300" cy="1800"/>
          </a:xfrm>
          <a:prstGeom prst="straightConnector1">
            <a:avLst/>
          </a:prstGeom>
          <a:noFill/>
          <a:ln cap="flat" cmpd="sng" w="9525">
            <a:solidFill>
              <a:srgbClr val="AAAAAA"/>
            </a:solidFill>
            <a:prstDash val="solid"/>
            <a:round/>
            <a:headEnd len="sm" w="sm" type="none"/>
            <a:tailEnd len="sm" w="sm" type="none"/>
          </a:ln>
        </p:spPr>
      </p:cxnSp>
      <p:cxnSp>
        <p:nvCxnSpPr>
          <p:cNvPr id="455" name="Google Shape;455;p29"/>
          <p:cNvCxnSpPr/>
          <p:nvPr/>
        </p:nvCxnSpPr>
        <p:spPr>
          <a:xfrm>
            <a:off x="3419575" y="3069438"/>
            <a:ext cx="1818300" cy="1800"/>
          </a:xfrm>
          <a:prstGeom prst="straightConnector1">
            <a:avLst/>
          </a:prstGeom>
          <a:noFill/>
          <a:ln cap="flat" cmpd="sng" w="9525">
            <a:solidFill>
              <a:srgbClr val="AAAAAA"/>
            </a:solidFill>
            <a:prstDash val="solid"/>
            <a:round/>
            <a:headEnd len="sm" w="sm" type="none"/>
            <a:tailEnd len="sm" w="sm" type="none"/>
          </a:ln>
        </p:spPr>
      </p:cxnSp>
      <p:sp>
        <p:nvSpPr>
          <p:cNvPr id="456" name="Google Shape;456;p29"/>
          <p:cNvSpPr txBox="1"/>
          <p:nvPr/>
        </p:nvSpPr>
        <p:spPr>
          <a:xfrm>
            <a:off x="3952775" y="1760825"/>
            <a:ext cx="1348500" cy="17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p:txBody>
      </p:sp>
      <p:sp>
        <p:nvSpPr>
          <p:cNvPr id="457" name="Google Shape;457;p29"/>
          <p:cNvSpPr txBox="1"/>
          <p:nvPr/>
        </p:nvSpPr>
        <p:spPr>
          <a:xfrm>
            <a:off x="4376350" y="2898138"/>
            <a:ext cx="1348500" cy="17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p:txBody>
      </p:sp>
      <p:sp>
        <p:nvSpPr>
          <p:cNvPr id="458" name="Google Shape;458;p29"/>
          <p:cNvSpPr txBox="1"/>
          <p:nvPr/>
        </p:nvSpPr>
        <p:spPr>
          <a:xfrm>
            <a:off x="4859550" y="3889075"/>
            <a:ext cx="1348500" cy="17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0"/>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◯◯◯ダウン図／◯◯◯アップ図</a:t>
            </a:r>
            <a:endParaRPr/>
          </a:p>
        </p:txBody>
      </p:sp>
      <p:sp>
        <p:nvSpPr>
          <p:cNvPr id="465" name="Google Shape;465;p30"/>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466" name="Google Shape;466;p30"/>
          <p:cNvSpPr/>
          <p:nvPr/>
        </p:nvSpPr>
        <p:spPr>
          <a:xfrm>
            <a:off x="2150050" y="1355150"/>
            <a:ext cx="647150" cy="2919900"/>
          </a:xfrm>
          <a:custGeom>
            <a:rect b="b" l="l" r="r" t="t"/>
            <a:pathLst>
              <a:path extrusionOk="0" h="116796" w="25886">
                <a:moveTo>
                  <a:pt x="0" y="0"/>
                </a:moveTo>
                <a:lnTo>
                  <a:pt x="25886" y="91218"/>
                </a:lnTo>
                <a:lnTo>
                  <a:pt x="25734" y="116783"/>
                </a:lnTo>
                <a:lnTo>
                  <a:pt x="0" y="116796"/>
                </a:lnTo>
                <a:close/>
              </a:path>
            </a:pathLst>
          </a:custGeom>
          <a:solidFill>
            <a:srgbClr val="C7EFF4"/>
          </a:solidFill>
          <a:ln>
            <a:noFill/>
          </a:ln>
        </p:spPr>
      </p:sp>
      <p:sp>
        <p:nvSpPr>
          <p:cNvPr id="467" name="Google Shape;467;p30"/>
          <p:cNvSpPr/>
          <p:nvPr/>
        </p:nvSpPr>
        <p:spPr>
          <a:xfrm>
            <a:off x="2792550" y="3637116"/>
            <a:ext cx="1493700" cy="640200"/>
          </a:xfrm>
          <a:prstGeom prst="rect">
            <a:avLst/>
          </a:prstGeom>
          <a:solidFill>
            <a:srgbClr val="1CB1C4"/>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0" i="0" lang="ja-JP" sz="1800" u="none" cap="none" strike="noStrike">
                <a:solidFill>
                  <a:srgbClr val="FFFFFF"/>
                </a:solidFill>
                <a:latin typeface="Helvetica Neue"/>
                <a:ea typeface="Helvetica Neue"/>
                <a:cs typeface="Helvetica Neue"/>
                <a:sym typeface="Helvetica Neue"/>
              </a:rPr>
              <a:t>テキスト</a:t>
            </a:r>
            <a:endParaRPr b="0" i="0" sz="1800" u="none" cap="none" strike="noStrike">
              <a:solidFill>
                <a:srgbClr val="FFFFFF"/>
              </a:solidFill>
              <a:latin typeface="Helvetica Neue"/>
              <a:ea typeface="Helvetica Neue"/>
              <a:cs typeface="Helvetica Neue"/>
              <a:sym typeface="Helvetica Neue"/>
            </a:endParaRPr>
          </a:p>
        </p:txBody>
      </p:sp>
      <p:sp>
        <p:nvSpPr>
          <p:cNvPr id="468" name="Google Shape;468;p30"/>
          <p:cNvSpPr/>
          <p:nvPr/>
        </p:nvSpPr>
        <p:spPr>
          <a:xfrm>
            <a:off x="656350" y="1352875"/>
            <a:ext cx="1493700" cy="2924700"/>
          </a:xfrm>
          <a:prstGeom prst="rect">
            <a:avLst/>
          </a:prstGeom>
          <a:solidFill>
            <a:srgbClr val="AAAAAA"/>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0" i="0" lang="ja-JP" sz="1800" u="none" cap="none" strike="noStrike">
                <a:solidFill>
                  <a:srgbClr val="FFFFFF"/>
                </a:solidFill>
                <a:latin typeface="Helvetica Neue"/>
                <a:ea typeface="Helvetica Neue"/>
                <a:cs typeface="Helvetica Neue"/>
                <a:sym typeface="Helvetica Neue"/>
              </a:rPr>
              <a:t>テキスト</a:t>
            </a:r>
            <a:endParaRPr b="0" i="0" sz="1800" u="none" cap="none" strike="noStrike">
              <a:solidFill>
                <a:srgbClr val="FFFFFF"/>
              </a:solidFill>
              <a:latin typeface="Helvetica Neue"/>
              <a:ea typeface="Helvetica Neue"/>
              <a:cs typeface="Helvetica Neue"/>
              <a:sym typeface="Helvetica Neue"/>
            </a:endParaRPr>
          </a:p>
        </p:txBody>
      </p:sp>
      <p:sp>
        <p:nvSpPr>
          <p:cNvPr id="469" name="Google Shape;469;p30"/>
          <p:cNvSpPr/>
          <p:nvPr/>
        </p:nvSpPr>
        <p:spPr>
          <a:xfrm>
            <a:off x="2792550" y="1352886"/>
            <a:ext cx="1493700" cy="2208300"/>
          </a:xfrm>
          <a:prstGeom prst="rect">
            <a:avLst/>
          </a:prstGeom>
          <a:noFill/>
          <a:ln cap="flat" cmpd="sng" w="19050">
            <a:solidFill>
              <a:srgbClr val="1CB1C4"/>
            </a:solidFill>
            <a:prstDash val="dot"/>
            <a:round/>
            <a:headEnd len="sm" w="sm" type="none"/>
            <a:tailEnd len="sm" w="sm" type="none"/>
          </a:ln>
        </p:spPr>
        <p:txBody>
          <a:bodyPr anchorCtr="0" anchor="ctr" bIns="54000" lIns="54000" spcFirstLastPara="1" rIns="54000" wrap="square" tIns="540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00B4CA"/>
              </a:solidFill>
              <a:latin typeface="Helvetica Neue"/>
              <a:ea typeface="Helvetica Neue"/>
              <a:cs typeface="Helvetica Neue"/>
              <a:sym typeface="Helvetica Neue"/>
            </a:endParaRPr>
          </a:p>
        </p:txBody>
      </p:sp>
      <p:grpSp>
        <p:nvGrpSpPr>
          <p:cNvPr id="470" name="Google Shape;470;p30"/>
          <p:cNvGrpSpPr/>
          <p:nvPr/>
        </p:nvGrpSpPr>
        <p:grpSpPr>
          <a:xfrm>
            <a:off x="3061850" y="2680275"/>
            <a:ext cx="977575" cy="461700"/>
            <a:chOff x="3054525" y="2860550"/>
            <a:chExt cx="977575" cy="461700"/>
          </a:xfrm>
        </p:grpSpPr>
        <p:sp>
          <p:nvSpPr>
            <p:cNvPr id="471" name="Google Shape;471;p30"/>
            <p:cNvSpPr txBox="1"/>
            <p:nvPr/>
          </p:nvSpPr>
          <p:spPr>
            <a:xfrm>
              <a:off x="3317650" y="2860550"/>
              <a:ext cx="454200" cy="461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1" i="0" lang="ja-JP" sz="3000" u="none" cap="none" strike="noStrike">
                  <a:solidFill>
                    <a:srgbClr val="1CB1C4"/>
                  </a:solidFill>
                  <a:latin typeface="Helvetica Neue"/>
                  <a:ea typeface="Helvetica Neue"/>
                  <a:cs typeface="Helvetica Neue"/>
                  <a:sym typeface="Helvetica Neue"/>
                </a:rPr>
                <a:t>45</a:t>
              </a:r>
              <a:endParaRPr b="1" i="0" sz="3000" u="none" cap="none" strike="noStrike">
                <a:solidFill>
                  <a:srgbClr val="1CB1C4"/>
                </a:solidFill>
                <a:latin typeface="Helvetica Neue"/>
                <a:ea typeface="Helvetica Neue"/>
                <a:cs typeface="Helvetica Neue"/>
                <a:sym typeface="Helvetica Neue"/>
              </a:endParaRPr>
            </a:p>
          </p:txBody>
        </p:sp>
        <p:sp>
          <p:nvSpPr>
            <p:cNvPr id="472" name="Google Shape;472;p30"/>
            <p:cNvSpPr txBox="1"/>
            <p:nvPr/>
          </p:nvSpPr>
          <p:spPr>
            <a:xfrm>
              <a:off x="3054525" y="3008475"/>
              <a:ext cx="2412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1" i="0" lang="ja-JP" sz="1600" u="none" cap="none" strike="noStrike">
                  <a:solidFill>
                    <a:srgbClr val="1CB1C4"/>
                  </a:solidFill>
                  <a:latin typeface="M PLUS 1p"/>
                  <a:ea typeface="M PLUS 1p"/>
                  <a:cs typeface="M PLUS 1p"/>
                  <a:sym typeface="M PLUS 1p"/>
                </a:rPr>
                <a:t>約</a:t>
              </a:r>
              <a:endParaRPr b="1" i="0" sz="1600" u="none" cap="none" strike="noStrike">
                <a:solidFill>
                  <a:srgbClr val="1CB1C4"/>
                </a:solidFill>
                <a:latin typeface="M PLUS 1p"/>
                <a:ea typeface="M PLUS 1p"/>
                <a:cs typeface="M PLUS 1p"/>
                <a:sym typeface="M PLUS 1p"/>
              </a:endParaRPr>
            </a:p>
          </p:txBody>
        </p:sp>
        <p:sp>
          <p:nvSpPr>
            <p:cNvPr id="473" name="Google Shape;473;p30"/>
            <p:cNvSpPr txBox="1"/>
            <p:nvPr/>
          </p:nvSpPr>
          <p:spPr>
            <a:xfrm>
              <a:off x="3790900" y="3008475"/>
              <a:ext cx="2412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1" i="0" lang="ja-JP" sz="1600" u="none" cap="none" strike="noStrike">
                  <a:solidFill>
                    <a:srgbClr val="1CB1C4"/>
                  </a:solidFill>
                  <a:latin typeface="M PLUS 1p"/>
                  <a:ea typeface="M PLUS 1p"/>
                  <a:cs typeface="M PLUS 1p"/>
                  <a:sym typeface="M PLUS 1p"/>
                </a:rPr>
                <a:t>%</a:t>
              </a:r>
              <a:endParaRPr b="1" i="0" sz="1600" u="none" cap="none" strike="noStrike">
                <a:solidFill>
                  <a:srgbClr val="1CB1C4"/>
                </a:solidFill>
                <a:latin typeface="M PLUS 1p"/>
                <a:ea typeface="M PLUS 1p"/>
                <a:cs typeface="M PLUS 1p"/>
                <a:sym typeface="M PLUS 1p"/>
              </a:endParaRPr>
            </a:p>
          </p:txBody>
        </p:sp>
      </p:grpSp>
      <p:sp>
        <p:nvSpPr>
          <p:cNvPr id="474" name="Google Shape;474;p30"/>
          <p:cNvSpPr txBox="1"/>
          <p:nvPr/>
        </p:nvSpPr>
        <p:spPr>
          <a:xfrm>
            <a:off x="2986950" y="3141975"/>
            <a:ext cx="1104900" cy="184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rgbClr val="000000"/>
              </a:buClr>
              <a:buSzPts val="1100"/>
              <a:buFont typeface="Arial"/>
              <a:buNone/>
            </a:pPr>
            <a:r>
              <a:rPr b="1" i="0" lang="ja-JP" sz="1200" u="none" cap="none" strike="noStrike">
                <a:solidFill>
                  <a:srgbClr val="1CB1C4"/>
                </a:solidFill>
                <a:latin typeface="Helvetica Neue"/>
                <a:ea typeface="Helvetica Neue"/>
                <a:cs typeface="Helvetica Neue"/>
                <a:sym typeface="Helvetica Neue"/>
              </a:rPr>
              <a:t>○○○○を削減</a:t>
            </a:r>
            <a:endParaRPr b="1" i="0" sz="1200" u="none" cap="none" strike="noStrike">
              <a:solidFill>
                <a:srgbClr val="1CB1C4"/>
              </a:solidFill>
              <a:latin typeface="Helvetica Neue"/>
              <a:ea typeface="Helvetica Neue"/>
              <a:cs typeface="Helvetica Neue"/>
              <a:sym typeface="Helvetica Neue"/>
            </a:endParaRPr>
          </a:p>
        </p:txBody>
      </p:sp>
      <p:sp>
        <p:nvSpPr>
          <p:cNvPr id="475" name="Google Shape;475;p30"/>
          <p:cNvSpPr txBox="1"/>
          <p:nvPr/>
        </p:nvSpPr>
        <p:spPr>
          <a:xfrm>
            <a:off x="2986950" y="1963763"/>
            <a:ext cx="1104900" cy="609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rgbClr val="000000"/>
              </a:buClr>
              <a:buSzPts val="1100"/>
              <a:buFont typeface="Arial"/>
              <a:buNone/>
            </a:pPr>
            <a:r>
              <a:rPr b="1" i="0" lang="ja-JP" sz="1200" u="none" cap="none" strike="noStrike">
                <a:solidFill>
                  <a:srgbClr val="1CB1C4"/>
                </a:solidFill>
                <a:latin typeface="Helvetica Neue"/>
                <a:ea typeface="Helvetica Neue"/>
                <a:cs typeface="Helvetica Neue"/>
                <a:sym typeface="Helvetica Neue"/>
              </a:rPr>
              <a:t>テキストテキストテキストテキストテキスト</a:t>
            </a:r>
            <a:endParaRPr b="1" i="0" sz="1200" u="none" cap="none" strike="noStrike">
              <a:solidFill>
                <a:srgbClr val="1CB1C4"/>
              </a:solidFill>
              <a:latin typeface="Helvetica Neue"/>
              <a:ea typeface="Helvetica Neue"/>
              <a:cs typeface="Helvetica Neue"/>
              <a:sym typeface="Helvetica Neue"/>
            </a:endParaRPr>
          </a:p>
        </p:txBody>
      </p:sp>
      <p:sp>
        <p:nvSpPr>
          <p:cNvPr id="476" name="Google Shape;476;p30"/>
          <p:cNvSpPr/>
          <p:nvPr/>
        </p:nvSpPr>
        <p:spPr>
          <a:xfrm>
            <a:off x="6307725" y="1355150"/>
            <a:ext cx="655575" cy="2919900"/>
          </a:xfrm>
          <a:custGeom>
            <a:rect b="b" l="l" r="r" t="t"/>
            <a:pathLst>
              <a:path extrusionOk="0" h="116796" w="26223">
                <a:moveTo>
                  <a:pt x="26223" y="0"/>
                </a:moveTo>
                <a:lnTo>
                  <a:pt x="0" y="92128"/>
                </a:lnTo>
                <a:lnTo>
                  <a:pt x="489" y="116783"/>
                </a:lnTo>
                <a:lnTo>
                  <a:pt x="26223" y="116796"/>
                </a:lnTo>
                <a:close/>
              </a:path>
            </a:pathLst>
          </a:custGeom>
          <a:solidFill>
            <a:srgbClr val="FFD5D5"/>
          </a:solidFill>
          <a:ln>
            <a:noFill/>
          </a:ln>
        </p:spPr>
      </p:sp>
      <p:sp>
        <p:nvSpPr>
          <p:cNvPr id="477" name="Google Shape;477;p30"/>
          <p:cNvSpPr/>
          <p:nvPr/>
        </p:nvSpPr>
        <p:spPr>
          <a:xfrm>
            <a:off x="6962450" y="1352880"/>
            <a:ext cx="1493700" cy="2924700"/>
          </a:xfrm>
          <a:prstGeom prst="rect">
            <a:avLst/>
          </a:prstGeom>
          <a:solidFill>
            <a:srgbClr val="FD564A"/>
          </a:solidFill>
          <a:ln>
            <a:noFill/>
          </a:ln>
        </p:spPr>
        <p:txBody>
          <a:bodyPr anchorCtr="0" anchor="ctr" bIns="54000" lIns="54000" spcFirstLastPara="1" rIns="54000" wrap="square" tIns="540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900" u="none" cap="none" strike="noStrike">
              <a:solidFill>
                <a:srgbClr val="FFFFFF"/>
              </a:solidFill>
              <a:latin typeface="Helvetica Neue"/>
              <a:ea typeface="Helvetica Neue"/>
              <a:cs typeface="Helvetica Neue"/>
              <a:sym typeface="Helvetica Neue"/>
            </a:endParaRPr>
          </a:p>
        </p:txBody>
      </p:sp>
      <p:sp>
        <p:nvSpPr>
          <p:cNvPr id="478" name="Google Shape;478;p30"/>
          <p:cNvSpPr/>
          <p:nvPr/>
        </p:nvSpPr>
        <p:spPr>
          <a:xfrm>
            <a:off x="4826250" y="3667750"/>
            <a:ext cx="1493700" cy="609600"/>
          </a:xfrm>
          <a:prstGeom prst="rect">
            <a:avLst/>
          </a:prstGeom>
          <a:solidFill>
            <a:srgbClr val="AAAAAA"/>
          </a:solidFill>
          <a:ln>
            <a:noFill/>
          </a:ln>
        </p:spPr>
        <p:txBody>
          <a:bodyPr anchorCtr="0" anchor="ctr" bIns="54000" lIns="54000" spcFirstLastPara="1" rIns="54000" wrap="square" tIns="54000">
            <a:noAutofit/>
          </a:bodyPr>
          <a:lstStyle/>
          <a:p>
            <a:pPr indent="0" lvl="0" marL="0" marR="0" rtl="0" algn="ctr">
              <a:lnSpc>
                <a:spcPct val="100000"/>
              </a:lnSpc>
              <a:spcBef>
                <a:spcPts val="0"/>
              </a:spcBef>
              <a:spcAft>
                <a:spcPts val="0"/>
              </a:spcAft>
              <a:buClr>
                <a:srgbClr val="000000"/>
              </a:buClr>
              <a:buSzPts val="1400"/>
              <a:buFont typeface="Arial"/>
              <a:buNone/>
            </a:pPr>
            <a:r>
              <a:rPr b="0" i="0" lang="ja-JP" sz="1800" u="none" cap="none" strike="noStrike">
                <a:solidFill>
                  <a:srgbClr val="FFFFFF"/>
                </a:solidFill>
                <a:latin typeface="Helvetica Neue"/>
                <a:ea typeface="Helvetica Neue"/>
                <a:cs typeface="Helvetica Neue"/>
                <a:sym typeface="Helvetica Neue"/>
              </a:rPr>
              <a:t>テキスト</a:t>
            </a:r>
            <a:endParaRPr b="0" i="0" sz="1800" u="none" cap="none" strike="noStrike">
              <a:solidFill>
                <a:srgbClr val="FFFFFF"/>
              </a:solidFill>
              <a:latin typeface="Helvetica Neue"/>
              <a:ea typeface="Helvetica Neue"/>
              <a:cs typeface="Helvetica Neue"/>
              <a:sym typeface="Helvetica Neue"/>
            </a:endParaRPr>
          </a:p>
        </p:txBody>
      </p:sp>
      <p:grpSp>
        <p:nvGrpSpPr>
          <p:cNvPr id="479" name="Google Shape;479;p30"/>
          <p:cNvGrpSpPr/>
          <p:nvPr/>
        </p:nvGrpSpPr>
        <p:grpSpPr>
          <a:xfrm>
            <a:off x="7231750" y="2946125"/>
            <a:ext cx="977575" cy="461700"/>
            <a:chOff x="3054525" y="2860550"/>
            <a:chExt cx="977575" cy="461700"/>
          </a:xfrm>
        </p:grpSpPr>
        <p:sp>
          <p:nvSpPr>
            <p:cNvPr id="480" name="Google Shape;480;p30"/>
            <p:cNvSpPr txBox="1"/>
            <p:nvPr/>
          </p:nvSpPr>
          <p:spPr>
            <a:xfrm>
              <a:off x="3317650" y="2860550"/>
              <a:ext cx="454200" cy="4617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1" i="0" lang="ja-JP" sz="3000" u="none" cap="none" strike="noStrike">
                  <a:solidFill>
                    <a:srgbClr val="FFFFFF"/>
                  </a:solidFill>
                  <a:latin typeface="Helvetica Neue"/>
                  <a:ea typeface="Helvetica Neue"/>
                  <a:cs typeface="Helvetica Neue"/>
                  <a:sym typeface="Helvetica Neue"/>
                </a:rPr>
                <a:t>45</a:t>
              </a:r>
              <a:endParaRPr b="1" i="0" sz="3000" u="none" cap="none" strike="noStrike">
                <a:solidFill>
                  <a:srgbClr val="FFFFFF"/>
                </a:solidFill>
                <a:latin typeface="Helvetica Neue"/>
                <a:ea typeface="Helvetica Neue"/>
                <a:cs typeface="Helvetica Neue"/>
                <a:sym typeface="Helvetica Neue"/>
              </a:endParaRPr>
            </a:p>
          </p:txBody>
        </p:sp>
        <p:sp>
          <p:nvSpPr>
            <p:cNvPr id="481" name="Google Shape;481;p30"/>
            <p:cNvSpPr txBox="1"/>
            <p:nvPr/>
          </p:nvSpPr>
          <p:spPr>
            <a:xfrm>
              <a:off x="3054525" y="3008475"/>
              <a:ext cx="2412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1" i="0" lang="ja-JP" sz="1600" u="none" cap="none" strike="noStrike">
                  <a:solidFill>
                    <a:srgbClr val="FFFFFF"/>
                  </a:solidFill>
                  <a:latin typeface="M PLUS 1p"/>
                  <a:ea typeface="M PLUS 1p"/>
                  <a:cs typeface="M PLUS 1p"/>
                  <a:sym typeface="M PLUS 1p"/>
                </a:rPr>
                <a:t>約</a:t>
              </a:r>
              <a:endParaRPr b="1" i="0" sz="1600" u="none" cap="none" strike="noStrike">
                <a:solidFill>
                  <a:srgbClr val="FFFFFF"/>
                </a:solidFill>
                <a:latin typeface="M PLUS 1p"/>
                <a:ea typeface="M PLUS 1p"/>
                <a:cs typeface="M PLUS 1p"/>
                <a:sym typeface="M PLUS 1p"/>
              </a:endParaRPr>
            </a:p>
          </p:txBody>
        </p:sp>
        <p:sp>
          <p:nvSpPr>
            <p:cNvPr id="482" name="Google Shape;482;p30"/>
            <p:cNvSpPr txBox="1"/>
            <p:nvPr/>
          </p:nvSpPr>
          <p:spPr>
            <a:xfrm>
              <a:off x="3790900" y="3008475"/>
              <a:ext cx="241200" cy="2463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Clr>
                  <a:srgbClr val="000000"/>
                </a:buClr>
                <a:buSzPts val="1100"/>
                <a:buFont typeface="Arial"/>
                <a:buNone/>
              </a:pPr>
              <a:r>
                <a:rPr b="1" i="0" lang="ja-JP" sz="1600" u="none" cap="none" strike="noStrike">
                  <a:solidFill>
                    <a:srgbClr val="FFFFFF"/>
                  </a:solidFill>
                  <a:latin typeface="M PLUS 1p"/>
                  <a:ea typeface="M PLUS 1p"/>
                  <a:cs typeface="M PLUS 1p"/>
                  <a:sym typeface="M PLUS 1p"/>
                </a:rPr>
                <a:t>%</a:t>
              </a:r>
              <a:endParaRPr b="1" i="0" sz="1600" u="none" cap="none" strike="noStrike">
                <a:solidFill>
                  <a:srgbClr val="FFFFFF"/>
                </a:solidFill>
                <a:latin typeface="M PLUS 1p"/>
                <a:ea typeface="M PLUS 1p"/>
                <a:cs typeface="M PLUS 1p"/>
                <a:sym typeface="M PLUS 1p"/>
              </a:endParaRPr>
            </a:p>
          </p:txBody>
        </p:sp>
      </p:grpSp>
      <p:sp>
        <p:nvSpPr>
          <p:cNvPr id="483" name="Google Shape;483;p30"/>
          <p:cNvSpPr txBox="1"/>
          <p:nvPr/>
        </p:nvSpPr>
        <p:spPr>
          <a:xfrm>
            <a:off x="7156850" y="3407825"/>
            <a:ext cx="1104900" cy="184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rgbClr val="000000"/>
              </a:buClr>
              <a:buSzPts val="1100"/>
              <a:buFont typeface="Arial"/>
              <a:buNone/>
            </a:pPr>
            <a:r>
              <a:rPr b="1" i="0" lang="ja-JP" sz="1200" u="none" cap="none" strike="noStrike">
                <a:solidFill>
                  <a:srgbClr val="FFFFFF"/>
                </a:solidFill>
                <a:latin typeface="Helvetica Neue"/>
                <a:ea typeface="Helvetica Neue"/>
                <a:cs typeface="Helvetica Neue"/>
                <a:sym typeface="Helvetica Neue"/>
              </a:rPr>
              <a:t>○○○○UP</a:t>
            </a:r>
            <a:endParaRPr b="1" i="0" sz="1200" u="none" cap="none" strike="noStrike">
              <a:solidFill>
                <a:srgbClr val="FFFFFF"/>
              </a:solidFill>
              <a:latin typeface="Helvetica Neue"/>
              <a:ea typeface="Helvetica Neue"/>
              <a:cs typeface="Helvetica Neue"/>
              <a:sym typeface="Helvetica Neue"/>
            </a:endParaRPr>
          </a:p>
        </p:txBody>
      </p:sp>
      <p:sp>
        <p:nvSpPr>
          <p:cNvPr id="484" name="Google Shape;484;p30"/>
          <p:cNvSpPr txBox="1"/>
          <p:nvPr/>
        </p:nvSpPr>
        <p:spPr>
          <a:xfrm>
            <a:off x="7156850" y="2229613"/>
            <a:ext cx="1104900" cy="609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0"/>
              </a:spcBef>
              <a:spcAft>
                <a:spcPts val="0"/>
              </a:spcAft>
              <a:buClr>
                <a:srgbClr val="000000"/>
              </a:buClr>
              <a:buSzPts val="1100"/>
              <a:buFont typeface="Arial"/>
              <a:buNone/>
            </a:pPr>
            <a:r>
              <a:rPr b="1" i="0" lang="ja-JP" sz="1200" u="none" cap="none" strike="noStrike">
                <a:solidFill>
                  <a:srgbClr val="FFFFFF"/>
                </a:solidFill>
                <a:latin typeface="Helvetica Neue"/>
                <a:ea typeface="Helvetica Neue"/>
                <a:cs typeface="Helvetica Neue"/>
                <a:sym typeface="Helvetica Neue"/>
              </a:rPr>
              <a:t>テキストテキストテキストテキストテキスト</a:t>
            </a:r>
            <a:endParaRPr b="1" i="0" sz="1200" u="none" cap="none" strike="noStrike">
              <a:solidFill>
                <a:srgbClr val="FFFFFF"/>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1"/>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期間での変化を表す図1</a:t>
            </a:r>
            <a:endParaRPr/>
          </a:p>
        </p:txBody>
      </p:sp>
      <p:sp>
        <p:nvSpPr>
          <p:cNvPr id="491" name="Google Shape;491;p31"/>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492" name="Google Shape;492;p31"/>
          <p:cNvSpPr txBox="1"/>
          <p:nvPr/>
        </p:nvSpPr>
        <p:spPr>
          <a:xfrm>
            <a:off x="380850" y="2400225"/>
            <a:ext cx="1848000" cy="277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rgbClr val="000000"/>
                </a:solidFill>
                <a:latin typeface="Helvetica Neue"/>
                <a:ea typeface="Helvetica Neue"/>
                <a:cs typeface="Helvetica Neue"/>
                <a:sym typeface="Helvetica Neue"/>
              </a:rPr>
              <a:t>テキストテキスト</a:t>
            </a:r>
            <a:endParaRPr b="0" i="0" sz="1800" u="none" cap="none" strike="noStrike">
              <a:solidFill>
                <a:srgbClr val="000000"/>
              </a:solidFill>
              <a:latin typeface="Helvetica Neue"/>
              <a:ea typeface="Helvetica Neue"/>
              <a:cs typeface="Helvetica Neue"/>
              <a:sym typeface="Helvetica Neue"/>
            </a:endParaRPr>
          </a:p>
        </p:txBody>
      </p:sp>
      <p:sp>
        <p:nvSpPr>
          <p:cNvPr id="493" name="Google Shape;493;p31"/>
          <p:cNvSpPr txBox="1"/>
          <p:nvPr/>
        </p:nvSpPr>
        <p:spPr>
          <a:xfrm>
            <a:off x="380850" y="3657525"/>
            <a:ext cx="1848000" cy="277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0" i="0" lang="ja-JP" sz="1800" u="none" cap="none" strike="noStrike">
                <a:solidFill>
                  <a:srgbClr val="1CB1C4"/>
                </a:solidFill>
                <a:latin typeface="Helvetica Neue"/>
                <a:ea typeface="Helvetica Neue"/>
                <a:cs typeface="Helvetica Neue"/>
                <a:sym typeface="Helvetica Neue"/>
              </a:rPr>
              <a:t>テキストテキスト</a:t>
            </a:r>
            <a:endParaRPr b="0" i="0" sz="1800" u="none" cap="none" strike="noStrike">
              <a:solidFill>
                <a:srgbClr val="1CB1C4"/>
              </a:solidFill>
              <a:latin typeface="Helvetica Neue"/>
              <a:ea typeface="Helvetica Neue"/>
              <a:cs typeface="Helvetica Neue"/>
              <a:sym typeface="Helvetica Neue"/>
            </a:endParaRPr>
          </a:p>
        </p:txBody>
      </p:sp>
      <p:cxnSp>
        <p:nvCxnSpPr>
          <p:cNvPr id="494" name="Google Shape;494;p31"/>
          <p:cNvCxnSpPr/>
          <p:nvPr/>
        </p:nvCxnSpPr>
        <p:spPr>
          <a:xfrm>
            <a:off x="2362188" y="1944975"/>
            <a:ext cx="0" cy="2352600"/>
          </a:xfrm>
          <a:prstGeom prst="straightConnector1">
            <a:avLst/>
          </a:prstGeom>
          <a:noFill/>
          <a:ln cap="flat" cmpd="sng" w="9525">
            <a:solidFill>
              <a:srgbClr val="AAAAAA"/>
            </a:solidFill>
            <a:prstDash val="dot"/>
            <a:round/>
            <a:headEnd len="sm" w="sm" type="none"/>
            <a:tailEnd len="sm" w="sm" type="none"/>
          </a:ln>
        </p:spPr>
      </p:cxnSp>
      <p:cxnSp>
        <p:nvCxnSpPr>
          <p:cNvPr id="495" name="Google Shape;495;p31"/>
          <p:cNvCxnSpPr/>
          <p:nvPr/>
        </p:nvCxnSpPr>
        <p:spPr>
          <a:xfrm>
            <a:off x="3646610" y="1944975"/>
            <a:ext cx="0" cy="2352600"/>
          </a:xfrm>
          <a:prstGeom prst="straightConnector1">
            <a:avLst/>
          </a:prstGeom>
          <a:noFill/>
          <a:ln cap="flat" cmpd="sng" w="9525">
            <a:solidFill>
              <a:srgbClr val="AAAAAA"/>
            </a:solidFill>
            <a:prstDash val="dot"/>
            <a:round/>
            <a:headEnd len="sm" w="sm" type="none"/>
            <a:tailEnd len="sm" w="sm" type="none"/>
          </a:ln>
        </p:spPr>
      </p:cxnSp>
      <p:cxnSp>
        <p:nvCxnSpPr>
          <p:cNvPr id="496" name="Google Shape;496;p31"/>
          <p:cNvCxnSpPr/>
          <p:nvPr/>
        </p:nvCxnSpPr>
        <p:spPr>
          <a:xfrm>
            <a:off x="4931033" y="1944975"/>
            <a:ext cx="0" cy="2352600"/>
          </a:xfrm>
          <a:prstGeom prst="straightConnector1">
            <a:avLst/>
          </a:prstGeom>
          <a:noFill/>
          <a:ln cap="flat" cmpd="sng" w="9525">
            <a:solidFill>
              <a:srgbClr val="AAAAAA"/>
            </a:solidFill>
            <a:prstDash val="dot"/>
            <a:round/>
            <a:headEnd len="sm" w="sm" type="none"/>
            <a:tailEnd len="sm" w="sm" type="none"/>
          </a:ln>
        </p:spPr>
      </p:cxnSp>
      <p:cxnSp>
        <p:nvCxnSpPr>
          <p:cNvPr id="497" name="Google Shape;497;p31"/>
          <p:cNvCxnSpPr/>
          <p:nvPr/>
        </p:nvCxnSpPr>
        <p:spPr>
          <a:xfrm>
            <a:off x="6215455" y="1944975"/>
            <a:ext cx="0" cy="2352600"/>
          </a:xfrm>
          <a:prstGeom prst="straightConnector1">
            <a:avLst/>
          </a:prstGeom>
          <a:noFill/>
          <a:ln cap="flat" cmpd="sng" w="9525">
            <a:solidFill>
              <a:srgbClr val="AAAAAA"/>
            </a:solidFill>
            <a:prstDash val="dot"/>
            <a:round/>
            <a:headEnd len="sm" w="sm" type="none"/>
            <a:tailEnd len="sm" w="sm" type="none"/>
          </a:ln>
        </p:spPr>
      </p:cxnSp>
      <p:cxnSp>
        <p:nvCxnSpPr>
          <p:cNvPr id="498" name="Google Shape;498;p31"/>
          <p:cNvCxnSpPr/>
          <p:nvPr/>
        </p:nvCxnSpPr>
        <p:spPr>
          <a:xfrm>
            <a:off x="7499877" y="1944975"/>
            <a:ext cx="0" cy="2352600"/>
          </a:xfrm>
          <a:prstGeom prst="straightConnector1">
            <a:avLst/>
          </a:prstGeom>
          <a:noFill/>
          <a:ln cap="flat" cmpd="sng" w="9525">
            <a:solidFill>
              <a:srgbClr val="AAAAAA"/>
            </a:solidFill>
            <a:prstDash val="dot"/>
            <a:round/>
            <a:headEnd len="sm" w="sm" type="none"/>
            <a:tailEnd len="sm" w="sm" type="none"/>
          </a:ln>
        </p:spPr>
      </p:cxnSp>
      <p:sp>
        <p:nvSpPr>
          <p:cNvPr id="499" name="Google Shape;499;p31"/>
          <p:cNvSpPr txBox="1"/>
          <p:nvPr/>
        </p:nvSpPr>
        <p:spPr>
          <a:xfrm>
            <a:off x="7107925" y="1396550"/>
            <a:ext cx="783900" cy="36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p:txBody>
      </p:sp>
      <p:sp>
        <p:nvSpPr>
          <p:cNvPr id="500" name="Google Shape;500;p31"/>
          <p:cNvSpPr/>
          <p:nvPr/>
        </p:nvSpPr>
        <p:spPr>
          <a:xfrm>
            <a:off x="2362200" y="2042625"/>
            <a:ext cx="1330500" cy="900000"/>
          </a:xfrm>
          <a:prstGeom prst="righ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1"/>
          <p:cNvSpPr/>
          <p:nvPr/>
        </p:nvSpPr>
        <p:spPr>
          <a:xfrm>
            <a:off x="3692248" y="2042625"/>
            <a:ext cx="1330500" cy="900000"/>
          </a:xfrm>
          <a:prstGeom prst="righ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1"/>
          <p:cNvSpPr/>
          <p:nvPr/>
        </p:nvSpPr>
        <p:spPr>
          <a:xfrm>
            <a:off x="5022259" y="2042625"/>
            <a:ext cx="1330500" cy="900000"/>
          </a:xfrm>
          <a:prstGeom prst="rightArrow">
            <a:avLst>
              <a:gd fmla="val 50000" name="adj1"/>
              <a:gd fmla="val 50000" name="adj2"/>
            </a:avLst>
          </a:prstGeom>
          <a:solidFill>
            <a:srgbClr val="D9D9D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31"/>
          <p:cNvSpPr/>
          <p:nvPr/>
        </p:nvSpPr>
        <p:spPr>
          <a:xfrm>
            <a:off x="6352355" y="2042625"/>
            <a:ext cx="2431800" cy="900000"/>
          </a:xfrm>
          <a:prstGeom prst="rightArrow">
            <a:avLst>
              <a:gd fmla="val 50000" name="adj1"/>
              <a:gd fmla="val 50000" name="adj2"/>
            </a:avLst>
          </a:prstGeom>
          <a:solidFill>
            <a:srgbClr val="AAAAA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1"/>
          <p:cNvSpPr/>
          <p:nvPr/>
        </p:nvSpPr>
        <p:spPr>
          <a:xfrm>
            <a:off x="2362200" y="3299925"/>
            <a:ext cx="6422100" cy="900000"/>
          </a:xfrm>
          <a:prstGeom prst="rightArrow">
            <a:avLst>
              <a:gd fmla="val 50000" name="adj1"/>
              <a:gd fmla="val 50000" name="adj2"/>
            </a:avLst>
          </a:prstGeom>
          <a:solidFill>
            <a:srgbClr val="1CB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505" name="Google Shape;505;p31"/>
          <p:cNvSpPr txBox="1"/>
          <p:nvPr/>
        </p:nvSpPr>
        <p:spPr>
          <a:xfrm>
            <a:off x="4152975" y="3611325"/>
            <a:ext cx="25146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FFFFFF"/>
                </a:solidFill>
                <a:latin typeface="Helvetica Neue"/>
                <a:ea typeface="Helvetica Neue"/>
                <a:cs typeface="Helvetica Neue"/>
                <a:sym typeface="Helvetica Neue"/>
              </a:rPr>
              <a:t>テキストテキスト</a:t>
            </a:r>
            <a:endParaRPr b="1" i="0" sz="1800" u="none" cap="none" strike="noStrike">
              <a:solidFill>
                <a:srgbClr val="FFFFFF"/>
              </a:solidFill>
              <a:latin typeface="Helvetica Neue"/>
              <a:ea typeface="Helvetica Neue"/>
              <a:cs typeface="Helvetica Neue"/>
              <a:sym typeface="Helvetica Neue"/>
            </a:endParaRPr>
          </a:p>
        </p:txBody>
      </p:sp>
      <p:sp>
        <p:nvSpPr>
          <p:cNvPr id="506" name="Google Shape;506;p31"/>
          <p:cNvSpPr txBox="1"/>
          <p:nvPr/>
        </p:nvSpPr>
        <p:spPr>
          <a:xfrm>
            <a:off x="2490050" y="2354013"/>
            <a:ext cx="1028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AAAAAA"/>
                </a:solidFill>
                <a:latin typeface="Helvetica Neue"/>
                <a:ea typeface="Helvetica Neue"/>
                <a:cs typeface="Helvetica Neue"/>
                <a:sym typeface="Helvetica Neue"/>
              </a:rPr>
              <a:t>テキスト</a:t>
            </a:r>
            <a:endParaRPr b="1" i="0" sz="1800" u="none" cap="none" strike="noStrike">
              <a:solidFill>
                <a:srgbClr val="AAAAAA"/>
              </a:solidFill>
              <a:latin typeface="Helvetica Neue"/>
              <a:ea typeface="Helvetica Neue"/>
              <a:cs typeface="Helvetica Neue"/>
              <a:sym typeface="Helvetica Neue"/>
            </a:endParaRPr>
          </a:p>
        </p:txBody>
      </p:sp>
      <p:sp>
        <p:nvSpPr>
          <p:cNvPr id="507" name="Google Shape;507;p31"/>
          <p:cNvSpPr txBox="1"/>
          <p:nvPr/>
        </p:nvSpPr>
        <p:spPr>
          <a:xfrm>
            <a:off x="3797513" y="2354013"/>
            <a:ext cx="1028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AAAAAA"/>
                </a:solidFill>
                <a:latin typeface="Helvetica Neue"/>
                <a:ea typeface="Helvetica Neue"/>
                <a:cs typeface="Helvetica Neue"/>
                <a:sym typeface="Helvetica Neue"/>
              </a:rPr>
              <a:t>テキスト</a:t>
            </a:r>
            <a:endParaRPr b="1" i="0" sz="1800" u="none" cap="none" strike="noStrike">
              <a:solidFill>
                <a:srgbClr val="AAAAAA"/>
              </a:solidFill>
              <a:latin typeface="Helvetica Neue"/>
              <a:ea typeface="Helvetica Neue"/>
              <a:cs typeface="Helvetica Neue"/>
              <a:sym typeface="Helvetica Neue"/>
            </a:endParaRPr>
          </a:p>
        </p:txBody>
      </p:sp>
      <p:sp>
        <p:nvSpPr>
          <p:cNvPr id="508" name="Google Shape;508;p31"/>
          <p:cNvSpPr txBox="1"/>
          <p:nvPr/>
        </p:nvSpPr>
        <p:spPr>
          <a:xfrm>
            <a:off x="5104750" y="2354013"/>
            <a:ext cx="1028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AAAAAA"/>
                </a:solidFill>
                <a:latin typeface="Helvetica Neue"/>
                <a:ea typeface="Helvetica Neue"/>
                <a:cs typeface="Helvetica Neue"/>
                <a:sym typeface="Helvetica Neue"/>
              </a:rPr>
              <a:t>テキスト</a:t>
            </a:r>
            <a:endParaRPr b="1" i="0" sz="1800" u="none" cap="none" strike="noStrike">
              <a:solidFill>
                <a:srgbClr val="AAAAAA"/>
              </a:solidFill>
              <a:latin typeface="Helvetica Neue"/>
              <a:ea typeface="Helvetica Neue"/>
              <a:cs typeface="Helvetica Neue"/>
              <a:sym typeface="Helvetica Neue"/>
            </a:endParaRPr>
          </a:p>
        </p:txBody>
      </p:sp>
      <p:sp>
        <p:nvSpPr>
          <p:cNvPr id="509" name="Google Shape;509;p31"/>
          <p:cNvSpPr txBox="1"/>
          <p:nvPr/>
        </p:nvSpPr>
        <p:spPr>
          <a:xfrm>
            <a:off x="6985525" y="2354013"/>
            <a:ext cx="1028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FFFFFF"/>
                </a:solidFill>
                <a:latin typeface="Helvetica Neue"/>
                <a:ea typeface="Helvetica Neue"/>
                <a:cs typeface="Helvetica Neue"/>
                <a:sym typeface="Helvetica Neue"/>
              </a:rPr>
              <a:t>テキスト</a:t>
            </a:r>
            <a:endParaRPr b="1" i="0" sz="1800" u="none" cap="none" strike="noStrike">
              <a:solidFill>
                <a:srgbClr val="FFFFFF"/>
              </a:solidFill>
              <a:latin typeface="Helvetica Neue"/>
              <a:ea typeface="Helvetica Neue"/>
              <a:cs typeface="Helvetica Neue"/>
              <a:sym typeface="Helvetica Neue"/>
            </a:endParaRPr>
          </a:p>
        </p:txBody>
      </p:sp>
      <p:sp>
        <p:nvSpPr>
          <p:cNvPr id="510" name="Google Shape;510;p31"/>
          <p:cNvSpPr txBox="1"/>
          <p:nvPr/>
        </p:nvSpPr>
        <p:spPr>
          <a:xfrm>
            <a:off x="5823500" y="1396550"/>
            <a:ext cx="783900" cy="36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p:txBody>
      </p:sp>
      <p:sp>
        <p:nvSpPr>
          <p:cNvPr id="511" name="Google Shape;511;p31"/>
          <p:cNvSpPr txBox="1"/>
          <p:nvPr/>
        </p:nvSpPr>
        <p:spPr>
          <a:xfrm>
            <a:off x="4607763" y="1396550"/>
            <a:ext cx="783900" cy="36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p:txBody>
      </p:sp>
      <p:sp>
        <p:nvSpPr>
          <p:cNvPr id="512" name="Google Shape;512;p31"/>
          <p:cNvSpPr txBox="1"/>
          <p:nvPr/>
        </p:nvSpPr>
        <p:spPr>
          <a:xfrm>
            <a:off x="3323338" y="1396550"/>
            <a:ext cx="783900" cy="36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p:txBody>
      </p:sp>
      <p:sp>
        <p:nvSpPr>
          <p:cNvPr id="513" name="Google Shape;513;p31"/>
          <p:cNvSpPr txBox="1"/>
          <p:nvPr/>
        </p:nvSpPr>
        <p:spPr>
          <a:xfrm>
            <a:off x="2038913" y="1396550"/>
            <a:ext cx="783900" cy="369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200"/>
              <a:buFont typeface="Arial"/>
              <a:buNone/>
            </a:pPr>
            <a:r>
              <a:rPr b="0" i="0" lang="ja-JP" sz="1200" u="none" cap="none" strike="noStrike">
                <a:solidFill>
                  <a:srgbClr val="000000"/>
                </a:solidFill>
                <a:latin typeface="Helvetica Neue"/>
                <a:ea typeface="Helvetica Neue"/>
                <a:cs typeface="Helvetica Neue"/>
                <a:sym typeface="Helvetica Neue"/>
              </a:rPr>
              <a:t>テキスト</a:t>
            </a:r>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t/>
            </a:r>
            <a:endParaRPr/>
          </a:p>
        </p:txBody>
      </p:sp>
      <p:sp>
        <p:nvSpPr>
          <p:cNvPr id="89" name="Google Shape;89;p14"/>
          <p:cNvSpPr txBox="1"/>
          <p:nvPr>
            <p:ph idx="1" type="body"/>
          </p:nvPr>
        </p:nvSpPr>
        <p:spPr>
          <a:xfrm>
            <a:off x="270000" y="1030538"/>
            <a:ext cx="8572500" cy="3589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100"/>
              <a:buNone/>
            </a:pPr>
            <a:r>
              <a:t/>
            </a:r>
            <a:endParaRPr/>
          </a:p>
        </p:txBody>
      </p:sp>
      <p:sp>
        <p:nvSpPr>
          <p:cNvPr id="90" name="Google Shape;90;p14"/>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ja-JP"/>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2"/>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期間での変化を表す図2</a:t>
            </a:r>
            <a:endParaRPr/>
          </a:p>
        </p:txBody>
      </p:sp>
      <p:sp>
        <p:nvSpPr>
          <p:cNvPr id="520" name="Google Shape;520;p32"/>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521" name="Google Shape;521;p32"/>
          <p:cNvSpPr txBox="1"/>
          <p:nvPr/>
        </p:nvSpPr>
        <p:spPr>
          <a:xfrm>
            <a:off x="766788" y="1110922"/>
            <a:ext cx="1028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2018</a:t>
            </a:r>
            <a:endParaRPr b="1" i="0" sz="1800" u="none" cap="none" strike="noStrike">
              <a:solidFill>
                <a:srgbClr val="000000"/>
              </a:solidFill>
              <a:latin typeface="Helvetica Neue"/>
              <a:ea typeface="Helvetica Neue"/>
              <a:cs typeface="Helvetica Neue"/>
              <a:sym typeface="Helvetica Neue"/>
            </a:endParaRPr>
          </a:p>
        </p:txBody>
      </p:sp>
      <p:cxnSp>
        <p:nvCxnSpPr>
          <p:cNvPr id="522" name="Google Shape;522;p32"/>
          <p:cNvCxnSpPr/>
          <p:nvPr/>
        </p:nvCxnSpPr>
        <p:spPr>
          <a:xfrm>
            <a:off x="0" y="1554335"/>
            <a:ext cx="9153600" cy="0"/>
          </a:xfrm>
          <a:prstGeom prst="straightConnector1">
            <a:avLst/>
          </a:prstGeom>
          <a:noFill/>
          <a:ln cap="flat" cmpd="sng" w="9525">
            <a:solidFill>
              <a:srgbClr val="AAAAAA"/>
            </a:solidFill>
            <a:prstDash val="solid"/>
            <a:round/>
            <a:headEnd len="sm" w="sm" type="none"/>
            <a:tailEnd len="sm" w="sm" type="none"/>
          </a:ln>
        </p:spPr>
      </p:cxnSp>
      <p:sp>
        <p:nvSpPr>
          <p:cNvPr id="523" name="Google Shape;523;p32"/>
          <p:cNvSpPr/>
          <p:nvPr/>
        </p:nvSpPr>
        <p:spPr>
          <a:xfrm>
            <a:off x="1190500" y="1464335"/>
            <a:ext cx="180000" cy="1800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32"/>
          <p:cNvSpPr/>
          <p:nvPr/>
        </p:nvSpPr>
        <p:spPr>
          <a:xfrm>
            <a:off x="3355765" y="1464335"/>
            <a:ext cx="180000" cy="1800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32"/>
          <p:cNvSpPr/>
          <p:nvPr/>
        </p:nvSpPr>
        <p:spPr>
          <a:xfrm>
            <a:off x="5513323" y="1464335"/>
            <a:ext cx="180000" cy="1800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32"/>
          <p:cNvSpPr/>
          <p:nvPr/>
        </p:nvSpPr>
        <p:spPr>
          <a:xfrm>
            <a:off x="7736575" y="1464335"/>
            <a:ext cx="180000" cy="180000"/>
          </a:xfrm>
          <a:prstGeom prst="ellipse">
            <a:avLst/>
          </a:prstGeom>
          <a:solidFill>
            <a:srgbClr val="1CB1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32"/>
          <p:cNvSpPr txBox="1"/>
          <p:nvPr/>
        </p:nvSpPr>
        <p:spPr>
          <a:xfrm>
            <a:off x="2910313" y="1110922"/>
            <a:ext cx="1028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2019</a:t>
            </a:r>
            <a:endParaRPr b="1" i="0" sz="1800" u="none" cap="none" strike="noStrike">
              <a:solidFill>
                <a:srgbClr val="000000"/>
              </a:solidFill>
              <a:latin typeface="Helvetica Neue"/>
              <a:ea typeface="Helvetica Neue"/>
              <a:cs typeface="Helvetica Neue"/>
              <a:sym typeface="Helvetica Neue"/>
            </a:endParaRPr>
          </a:p>
        </p:txBody>
      </p:sp>
      <p:sp>
        <p:nvSpPr>
          <p:cNvPr id="528" name="Google Shape;528;p32"/>
          <p:cNvSpPr txBox="1"/>
          <p:nvPr/>
        </p:nvSpPr>
        <p:spPr>
          <a:xfrm>
            <a:off x="5088950" y="1110922"/>
            <a:ext cx="1028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2020</a:t>
            </a:r>
            <a:endParaRPr b="1" i="0" sz="1800" u="none" cap="none" strike="noStrike">
              <a:solidFill>
                <a:srgbClr val="000000"/>
              </a:solidFill>
              <a:latin typeface="Helvetica Neue"/>
              <a:ea typeface="Helvetica Neue"/>
              <a:cs typeface="Helvetica Neue"/>
              <a:sym typeface="Helvetica Neue"/>
            </a:endParaRPr>
          </a:p>
        </p:txBody>
      </p:sp>
      <p:sp>
        <p:nvSpPr>
          <p:cNvPr id="529" name="Google Shape;529;p32"/>
          <p:cNvSpPr txBox="1"/>
          <p:nvPr/>
        </p:nvSpPr>
        <p:spPr>
          <a:xfrm>
            <a:off x="7310688" y="1110922"/>
            <a:ext cx="1028700" cy="277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2021</a:t>
            </a:r>
            <a:endParaRPr b="1" i="0" sz="1800" u="none" cap="none" strike="noStrike">
              <a:solidFill>
                <a:srgbClr val="000000"/>
              </a:solidFill>
              <a:latin typeface="Helvetica Neue"/>
              <a:ea typeface="Helvetica Neue"/>
              <a:cs typeface="Helvetica Neue"/>
              <a:sym typeface="Helvetica Neue"/>
            </a:endParaRPr>
          </a:p>
        </p:txBody>
      </p:sp>
      <p:sp>
        <p:nvSpPr>
          <p:cNvPr id="530" name="Google Shape;530;p32"/>
          <p:cNvSpPr txBox="1"/>
          <p:nvPr/>
        </p:nvSpPr>
        <p:spPr>
          <a:xfrm>
            <a:off x="342900" y="1824335"/>
            <a:ext cx="1876500" cy="609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80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サブ見出しが入ります。</a:t>
            </a:r>
            <a:endParaRPr b="1" i="0" sz="1800" u="none" cap="none" strike="noStrike">
              <a:solidFill>
                <a:srgbClr val="000000"/>
              </a:solidFill>
              <a:latin typeface="Helvetica Neue"/>
              <a:ea typeface="Helvetica Neue"/>
              <a:cs typeface="Helvetica Neue"/>
              <a:sym typeface="Helvetica Neue"/>
            </a:endParaRPr>
          </a:p>
        </p:txBody>
      </p:sp>
      <p:sp>
        <p:nvSpPr>
          <p:cNvPr id="531" name="Google Shape;531;p32"/>
          <p:cNvSpPr txBox="1"/>
          <p:nvPr/>
        </p:nvSpPr>
        <p:spPr>
          <a:xfrm>
            <a:off x="342900" y="2528985"/>
            <a:ext cx="1876500" cy="1939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800"/>
              </a:spcBef>
              <a:spcAft>
                <a:spcPts val="0"/>
              </a:spcAft>
              <a:buClr>
                <a:srgbClr val="000000"/>
              </a:buClr>
              <a:buSzPts val="1800"/>
              <a:buFont typeface="Arial"/>
              <a:buNone/>
            </a:pPr>
            <a:r>
              <a:rPr b="0" i="0" lang="ja-JP" sz="1800" u="none" cap="none" strike="noStrike">
                <a:solidFill>
                  <a:srgbClr val="666666"/>
                </a:solidFill>
                <a:latin typeface="Helvetica Neue"/>
                <a:ea typeface="Helvetica Neue"/>
                <a:cs typeface="Helvetica Neue"/>
                <a:sym typeface="Helvetica Neue"/>
              </a:rPr>
              <a:t>ここにページの内容を入力しますここにページの内容を入力しますここにページの内容を入力します。</a:t>
            </a:r>
            <a:endParaRPr b="0" i="0" sz="1800" u="none" cap="none" strike="noStrike">
              <a:solidFill>
                <a:srgbClr val="666666"/>
              </a:solidFill>
              <a:latin typeface="Helvetica Neue"/>
              <a:ea typeface="Helvetica Neue"/>
              <a:cs typeface="Helvetica Neue"/>
              <a:sym typeface="Helvetica Neue"/>
            </a:endParaRPr>
          </a:p>
        </p:txBody>
      </p:sp>
      <p:sp>
        <p:nvSpPr>
          <p:cNvPr id="532" name="Google Shape;532;p32"/>
          <p:cNvSpPr txBox="1"/>
          <p:nvPr/>
        </p:nvSpPr>
        <p:spPr>
          <a:xfrm>
            <a:off x="2524200" y="1824335"/>
            <a:ext cx="1876500" cy="609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80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サブ見出しが入ります。</a:t>
            </a:r>
            <a:endParaRPr b="1" i="0" sz="1800" u="none" cap="none" strike="noStrike">
              <a:solidFill>
                <a:srgbClr val="000000"/>
              </a:solidFill>
              <a:latin typeface="Helvetica Neue"/>
              <a:ea typeface="Helvetica Neue"/>
              <a:cs typeface="Helvetica Neue"/>
              <a:sym typeface="Helvetica Neue"/>
            </a:endParaRPr>
          </a:p>
        </p:txBody>
      </p:sp>
      <p:sp>
        <p:nvSpPr>
          <p:cNvPr id="533" name="Google Shape;533;p32"/>
          <p:cNvSpPr txBox="1"/>
          <p:nvPr/>
        </p:nvSpPr>
        <p:spPr>
          <a:xfrm>
            <a:off x="2524200" y="2528985"/>
            <a:ext cx="1876500" cy="1939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800"/>
              </a:spcBef>
              <a:spcAft>
                <a:spcPts val="0"/>
              </a:spcAft>
              <a:buClr>
                <a:srgbClr val="000000"/>
              </a:buClr>
              <a:buSzPts val="1800"/>
              <a:buFont typeface="Arial"/>
              <a:buNone/>
            </a:pPr>
            <a:r>
              <a:rPr b="0" i="0" lang="ja-JP" sz="1800" u="none" cap="none" strike="noStrike">
                <a:solidFill>
                  <a:srgbClr val="666666"/>
                </a:solidFill>
                <a:latin typeface="Helvetica Neue"/>
                <a:ea typeface="Helvetica Neue"/>
                <a:cs typeface="Helvetica Neue"/>
                <a:sym typeface="Helvetica Neue"/>
              </a:rPr>
              <a:t>ここにページの内容を入力しますここにページの内容を入力しますここにページの内容を入力します。</a:t>
            </a:r>
            <a:endParaRPr b="0" i="0" sz="1800" u="none" cap="none" strike="noStrike">
              <a:solidFill>
                <a:srgbClr val="666666"/>
              </a:solidFill>
              <a:latin typeface="Helvetica Neue"/>
              <a:ea typeface="Helvetica Neue"/>
              <a:cs typeface="Helvetica Neue"/>
              <a:sym typeface="Helvetica Neue"/>
            </a:endParaRPr>
          </a:p>
        </p:txBody>
      </p:sp>
      <p:sp>
        <p:nvSpPr>
          <p:cNvPr id="534" name="Google Shape;534;p32"/>
          <p:cNvSpPr txBox="1"/>
          <p:nvPr/>
        </p:nvSpPr>
        <p:spPr>
          <a:xfrm>
            <a:off x="4705500" y="1824335"/>
            <a:ext cx="1876500" cy="609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80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サブ見出しが入ります。</a:t>
            </a:r>
            <a:endParaRPr b="1" i="0" sz="1800" u="none" cap="none" strike="noStrike">
              <a:solidFill>
                <a:srgbClr val="000000"/>
              </a:solidFill>
              <a:latin typeface="Helvetica Neue"/>
              <a:ea typeface="Helvetica Neue"/>
              <a:cs typeface="Helvetica Neue"/>
              <a:sym typeface="Helvetica Neue"/>
            </a:endParaRPr>
          </a:p>
        </p:txBody>
      </p:sp>
      <p:sp>
        <p:nvSpPr>
          <p:cNvPr id="535" name="Google Shape;535;p32"/>
          <p:cNvSpPr txBox="1"/>
          <p:nvPr/>
        </p:nvSpPr>
        <p:spPr>
          <a:xfrm>
            <a:off x="4705500" y="2528985"/>
            <a:ext cx="1876500" cy="1939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800"/>
              </a:spcBef>
              <a:spcAft>
                <a:spcPts val="0"/>
              </a:spcAft>
              <a:buClr>
                <a:srgbClr val="000000"/>
              </a:buClr>
              <a:buSzPts val="1800"/>
              <a:buFont typeface="Arial"/>
              <a:buNone/>
            </a:pPr>
            <a:r>
              <a:rPr b="0" i="0" lang="ja-JP" sz="1800" u="none" cap="none" strike="noStrike">
                <a:solidFill>
                  <a:srgbClr val="666666"/>
                </a:solidFill>
                <a:latin typeface="Helvetica Neue"/>
                <a:ea typeface="Helvetica Neue"/>
                <a:cs typeface="Helvetica Neue"/>
                <a:sym typeface="Helvetica Neue"/>
              </a:rPr>
              <a:t>ここにページの内容を入力しますここにページの内容を入力しますここにページの内容を入力します。</a:t>
            </a:r>
            <a:endParaRPr b="0" i="0" sz="1800" u="none" cap="none" strike="noStrike">
              <a:solidFill>
                <a:srgbClr val="666666"/>
              </a:solidFill>
              <a:latin typeface="Helvetica Neue"/>
              <a:ea typeface="Helvetica Neue"/>
              <a:cs typeface="Helvetica Neue"/>
              <a:sym typeface="Helvetica Neue"/>
            </a:endParaRPr>
          </a:p>
        </p:txBody>
      </p:sp>
      <p:sp>
        <p:nvSpPr>
          <p:cNvPr id="536" name="Google Shape;536;p32"/>
          <p:cNvSpPr txBox="1"/>
          <p:nvPr/>
        </p:nvSpPr>
        <p:spPr>
          <a:xfrm>
            <a:off x="6886800" y="1824335"/>
            <a:ext cx="1876500" cy="609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80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サブ見出しが入ります。</a:t>
            </a:r>
            <a:endParaRPr b="1" i="0" sz="1800" u="none" cap="none" strike="noStrike">
              <a:solidFill>
                <a:srgbClr val="000000"/>
              </a:solidFill>
              <a:latin typeface="Helvetica Neue"/>
              <a:ea typeface="Helvetica Neue"/>
              <a:cs typeface="Helvetica Neue"/>
              <a:sym typeface="Helvetica Neue"/>
            </a:endParaRPr>
          </a:p>
        </p:txBody>
      </p:sp>
      <p:sp>
        <p:nvSpPr>
          <p:cNvPr id="537" name="Google Shape;537;p32"/>
          <p:cNvSpPr txBox="1"/>
          <p:nvPr/>
        </p:nvSpPr>
        <p:spPr>
          <a:xfrm>
            <a:off x="6886800" y="2528985"/>
            <a:ext cx="1876500" cy="1939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800"/>
              </a:spcBef>
              <a:spcAft>
                <a:spcPts val="0"/>
              </a:spcAft>
              <a:buClr>
                <a:srgbClr val="000000"/>
              </a:buClr>
              <a:buSzPts val="1800"/>
              <a:buFont typeface="Arial"/>
              <a:buNone/>
            </a:pPr>
            <a:r>
              <a:rPr b="0" i="0" lang="ja-JP" sz="1800" u="none" cap="none" strike="noStrike">
                <a:solidFill>
                  <a:srgbClr val="666666"/>
                </a:solidFill>
                <a:latin typeface="Helvetica Neue"/>
                <a:ea typeface="Helvetica Neue"/>
                <a:cs typeface="Helvetica Neue"/>
                <a:sym typeface="Helvetica Neue"/>
              </a:rPr>
              <a:t>ここにページの内容を入力しますここにページの内容を入力しますここにページの内容を入力します。</a:t>
            </a:r>
            <a:endParaRPr b="0" i="0" sz="1800" u="none" cap="none" strike="noStrike">
              <a:solidFill>
                <a:srgbClr val="666666"/>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3"/>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ja-JP"/>
              <a:t>‹#›</a:t>
            </a:fld>
            <a:endParaRPr/>
          </a:p>
        </p:txBody>
      </p:sp>
      <p:sp>
        <p:nvSpPr>
          <p:cNvPr id="544" name="Google Shape;544;p33"/>
          <p:cNvSpPr txBox="1"/>
          <p:nvPr/>
        </p:nvSpPr>
        <p:spPr>
          <a:xfrm>
            <a:off x="360000" y="2075650"/>
            <a:ext cx="8424000" cy="609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100"/>
              <a:buFont typeface="Arial"/>
              <a:buNone/>
            </a:pPr>
            <a:r>
              <a:rPr b="0" i="0" lang="ja-JP" sz="1800" u="none" cap="none" strike="noStrike">
                <a:solidFill>
                  <a:srgbClr val="666666"/>
                </a:solidFill>
                <a:latin typeface="Helvetica Neue"/>
                <a:ea typeface="Helvetica Neue"/>
                <a:cs typeface="Helvetica Neue"/>
                <a:sym typeface="Helvetica Neue"/>
              </a:rPr>
              <a:t>本テンプレートに関するお問い合わせはコーポレート室まで</a:t>
            </a:r>
            <a:endParaRPr b="0" i="0" sz="1800" u="none" cap="none" strike="noStrike">
              <a:solidFill>
                <a:srgbClr val="666666"/>
              </a:solidFill>
              <a:latin typeface="Helvetica Neue"/>
              <a:ea typeface="Helvetica Neue"/>
              <a:cs typeface="Helvetica Neue"/>
              <a:sym typeface="Helvetica Neue"/>
            </a:endParaRPr>
          </a:p>
          <a:p>
            <a:pPr indent="0" lvl="0" marL="0" marR="0" rtl="0" algn="ctr">
              <a:lnSpc>
                <a:spcPct val="120000"/>
              </a:lnSpc>
              <a:spcBef>
                <a:spcPts val="0"/>
              </a:spcBef>
              <a:spcAft>
                <a:spcPts val="0"/>
              </a:spcAft>
              <a:buClr>
                <a:srgbClr val="000000"/>
              </a:buClr>
              <a:buSzPts val="1100"/>
              <a:buFont typeface="Arial"/>
              <a:buNone/>
            </a:pPr>
            <a:r>
              <a:rPr b="0" i="0" lang="ja-JP" sz="1800" u="none" cap="none" strike="noStrike">
                <a:solidFill>
                  <a:srgbClr val="666666"/>
                </a:solidFill>
                <a:latin typeface="Helvetica Neue"/>
                <a:ea typeface="Helvetica Neue"/>
                <a:cs typeface="Helvetica Neue"/>
                <a:sym typeface="Helvetica Neue"/>
              </a:rPr>
              <a:t>Email: </a:t>
            </a:r>
            <a:r>
              <a:rPr b="0" i="0" lang="ja-JP" sz="1800" u="sng" cap="none" strike="noStrike">
                <a:solidFill>
                  <a:srgbClr val="1CB1C4"/>
                </a:solidFill>
                <a:latin typeface="Helvetica Neue"/>
                <a:ea typeface="Helvetica Neue"/>
                <a:cs typeface="Helvetica Neue"/>
                <a:sym typeface="Helvetica Neue"/>
                <a:hlinkClick r:id="rId3">
                  <a:extLst>
                    <a:ext uri="{A12FA001-AC4F-418D-AE19-62706E023703}">
                      <ahyp:hlinkClr val="tx"/>
                    </a:ext>
                  </a:extLst>
                </a:hlinkClick>
              </a:rPr>
              <a:t>corporate@dmm.com</a:t>
            </a:r>
            <a:r>
              <a:rPr b="0" i="0" lang="ja-JP" sz="1800" u="none" cap="none" strike="noStrike">
                <a:solidFill>
                  <a:srgbClr val="000000"/>
                </a:solidFill>
                <a:latin typeface="Helvetica Neue"/>
                <a:ea typeface="Helvetica Neue"/>
                <a:cs typeface="Helvetica Neue"/>
                <a:sym typeface="Helvetica Neue"/>
              </a:rPr>
              <a:t> </a:t>
            </a:r>
            <a:r>
              <a:rPr b="0" i="0" lang="ja-JP" sz="1800" u="none" cap="none" strike="noStrike">
                <a:solidFill>
                  <a:srgbClr val="666666"/>
                </a:solidFill>
                <a:latin typeface="Helvetica Neue"/>
                <a:ea typeface="Helvetica Neue"/>
                <a:cs typeface="Helvetica Neue"/>
                <a:sym typeface="Helvetica Neue"/>
              </a:rPr>
              <a:t>／ Slack: </a:t>
            </a:r>
            <a:r>
              <a:rPr b="0" i="0" lang="ja-JP" sz="1800" u="sng" cap="none" strike="noStrike">
                <a:solidFill>
                  <a:srgbClr val="1CB1C4"/>
                </a:solidFill>
                <a:latin typeface="Helvetica Neue"/>
                <a:ea typeface="Helvetica Neue"/>
                <a:cs typeface="Helvetica Neue"/>
                <a:sym typeface="Helvetica Neue"/>
                <a:hlinkClick r:id="rId4">
                  <a:extLst>
                    <a:ext uri="{A12FA001-AC4F-418D-AE19-62706E023703}">
                      <ahyp:hlinkClr val="tx"/>
                    </a:ext>
                  </a:extLst>
                </a:hlinkClick>
              </a:rPr>
              <a:t>#corp-ask</a:t>
            </a:r>
            <a:endParaRPr b="0" i="0" sz="1800" u="none" cap="none" strike="noStrike">
              <a:solidFill>
                <a:srgbClr val="1CB1C4"/>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ja-JP"/>
              <a:t>‹#›</a:t>
            </a:fld>
            <a:endParaRPr/>
          </a:p>
        </p:txBody>
      </p:sp>
      <p:sp>
        <p:nvSpPr>
          <p:cNvPr id="97" name="Google Shape;97;p15"/>
          <p:cNvSpPr txBox="1"/>
          <p:nvPr>
            <p:ph idx="4294967295" type="body"/>
          </p:nvPr>
        </p:nvSpPr>
        <p:spPr>
          <a:xfrm>
            <a:off x="270000" y="1030538"/>
            <a:ext cx="8572500" cy="3589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100"/>
              <a:buNone/>
            </a:pPr>
            <a:r>
              <a:t/>
            </a:r>
            <a:endParaRPr/>
          </a:p>
        </p:txBody>
      </p:sp>
      <p:sp>
        <p:nvSpPr>
          <p:cNvPr id="98" name="Google Shape;98;p15"/>
          <p:cNvSpPr txBox="1"/>
          <p:nvPr>
            <p:ph idx="4294967295" type="title"/>
          </p:nvPr>
        </p:nvSpPr>
        <p:spPr>
          <a:xfrm>
            <a:off x="270000" y="111036"/>
            <a:ext cx="8572500" cy="628800"/>
          </a:xfrm>
          <a:prstGeom prst="rect">
            <a:avLst/>
          </a:prstGeom>
          <a:noFill/>
          <a:ln>
            <a:noFill/>
          </a:ln>
        </p:spPr>
        <p:txBody>
          <a:bodyPr anchorCtr="0" anchor="ctr" bIns="68400" lIns="0" spcFirstLastPara="1" rIns="0" wrap="square" tIns="68400">
            <a:noAutofit/>
          </a:bodyPr>
          <a:lstStyle/>
          <a:p>
            <a:pPr indent="0" lvl="0" marL="0" rtl="0" algn="l">
              <a:lnSpc>
                <a:spcPct val="100000"/>
              </a:lnSpc>
              <a:spcBef>
                <a:spcPts val="0"/>
              </a:spcBef>
              <a:spcAft>
                <a:spcPts val="0"/>
              </a:spcAft>
              <a:buSzPts val="9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ja-JP"/>
              <a:t>‹#›</a:t>
            </a:fld>
            <a:endParaRPr/>
          </a:p>
        </p:txBody>
      </p:sp>
      <p:sp>
        <p:nvSpPr>
          <p:cNvPr id="105" name="Google Shape;105;p16"/>
          <p:cNvSpPr txBox="1"/>
          <p:nvPr>
            <p:ph idx="4294967295" type="body"/>
          </p:nvPr>
        </p:nvSpPr>
        <p:spPr>
          <a:xfrm>
            <a:off x="270000" y="1030538"/>
            <a:ext cx="8572500" cy="35895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800"/>
              </a:spcBef>
              <a:spcAft>
                <a:spcPts val="0"/>
              </a:spcAft>
              <a:buSzPts val="2100"/>
              <a:buNone/>
            </a:pPr>
            <a:r>
              <a:t/>
            </a:r>
            <a:endParaRPr/>
          </a:p>
        </p:txBody>
      </p:sp>
      <p:sp>
        <p:nvSpPr>
          <p:cNvPr id="106" name="Google Shape;106;p16"/>
          <p:cNvSpPr txBox="1"/>
          <p:nvPr>
            <p:ph idx="4294967295" type="title"/>
          </p:nvPr>
        </p:nvSpPr>
        <p:spPr>
          <a:xfrm>
            <a:off x="270000" y="111036"/>
            <a:ext cx="8572500" cy="628800"/>
          </a:xfrm>
          <a:prstGeom prst="rect">
            <a:avLst/>
          </a:prstGeom>
          <a:noFill/>
          <a:ln>
            <a:noFill/>
          </a:ln>
        </p:spPr>
        <p:txBody>
          <a:bodyPr anchorCtr="0" anchor="ctr" bIns="68400" lIns="0" spcFirstLastPara="1" rIns="0" wrap="square" tIns="68400">
            <a:noAutofit/>
          </a:bodyPr>
          <a:lstStyle/>
          <a:p>
            <a:pPr indent="0" lvl="0" marL="0" rtl="0" algn="l">
              <a:lnSpc>
                <a:spcPct val="100000"/>
              </a:lnSpc>
              <a:spcBef>
                <a:spcPts val="0"/>
              </a:spcBef>
              <a:spcAft>
                <a:spcPts val="0"/>
              </a:spcAft>
              <a:buSzPts val="9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695625" y="1676400"/>
            <a:ext cx="7752900" cy="1790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2400"/>
              <a:buNone/>
            </a:pPr>
            <a:r>
              <a:rPr lang="ja-JP"/>
              <a:t>ご</a:t>
            </a:r>
            <a:r>
              <a:rPr lang="ja-JP"/>
              <a:t>清聴</a:t>
            </a:r>
            <a:r>
              <a:rPr lang="ja-JP"/>
              <a:t>ありがとうございました</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8"/>
          <p:cNvSpPr txBox="1"/>
          <p:nvPr>
            <p:ph type="ctrTitle"/>
          </p:nvPr>
        </p:nvSpPr>
        <p:spPr>
          <a:xfrm>
            <a:off x="3454125" y="2245450"/>
            <a:ext cx="2236200" cy="652500"/>
          </a:xfrm>
          <a:prstGeom prst="rect">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SzPts val="2400"/>
              <a:buNone/>
            </a:pPr>
            <a:r>
              <a:rPr b="0" lang="ja-JP" sz="4000">
                <a:solidFill>
                  <a:schemeClr val="lt1"/>
                </a:solidFill>
              </a:rPr>
              <a:t>素材など</a:t>
            </a:r>
            <a:endParaRPr b="0" sz="4000">
              <a:solidFill>
                <a:schemeClr val="lt1"/>
              </a:solidFill>
            </a:endParaRPr>
          </a:p>
        </p:txBody>
      </p:sp>
      <p:sp>
        <p:nvSpPr>
          <p:cNvPr id="118" name="Google Shape;118;p18"/>
          <p:cNvSpPr txBox="1"/>
          <p:nvPr>
            <p:ph idx="4294967295" type="body"/>
          </p:nvPr>
        </p:nvSpPr>
        <p:spPr>
          <a:xfrm>
            <a:off x="270000" y="199775"/>
            <a:ext cx="4245600" cy="193800"/>
          </a:xfrm>
          <a:prstGeom prst="rect">
            <a:avLst/>
          </a:prstGeom>
          <a:noFill/>
          <a:ln>
            <a:noFill/>
          </a:ln>
        </p:spPr>
        <p:txBody>
          <a:bodyPr anchorCtr="0" anchor="ctr" bIns="34275" lIns="0" spcFirstLastPara="1" rIns="68575" wrap="square" tIns="34275">
            <a:noAutofit/>
          </a:bodyPr>
          <a:lstStyle/>
          <a:p>
            <a:pPr indent="0" lvl="0" marL="0" marR="0" rtl="0" algn="l">
              <a:lnSpc>
                <a:spcPct val="100000"/>
              </a:lnSpc>
              <a:spcBef>
                <a:spcPts val="0"/>
              </a:spcBef>
              <a:spcAft>
                <a:spcPts val="0"/>
              </a:spcAft>
              <a:buClr>
                <a:srgbClr val="727272"/>
              </a:buClr>
              <a:buSzPts val="2100"/>
              <a:buFont typeface="Arial"/>
              <a:buNone/>
            </a:pPr>
            <a:r>
              <a:rPr lang="ja-JP" sz="1200">
                <a:solidFill>
                  <a:schemeClr val="lt1"/>
                </a:solidFill>
              </a:rPr>
              <a:t>以下ページに資料に使えそうな素材を集めました</a:t>
            </a:r>
            <a:endParaRPr sz="15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デジタルアセット1</a:t>
            </a:r>
            <a:endParaRPr/>
          </a:p>
        </p:txBody>
      </p:sp>
      <p:sp>
        <p:nvSpPr>
          <p:cNvPr id="125" name="Google Shape;125;p19"/>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126" name="Google Shape;126;p19"/>
          <p:cNvSpPr txBox="1"/>
          <p:nvPr/>
        </p:nvSpPr>
        <p:spPr>
          <a:xfrm>
            <a:off x="342899" y="3421035"/>
            <a:ext cx="8458200" cy="609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会社案内など公式資料素材は</a:t>
            </a:r>
            <a:endParaRPr b="1" i="0" sz="1800" u="none" cap="none" strike="noStrike">
              <a:solidFill>
                <a:srgbClr val="000000"/>
              </a:solidFill>
              <a:latin typeface="Helvetica Neue"/>
              <a:ea typeface="Helvetica Neue"/>
              <a:cs typeface="Helvetica Neue"/>
              <a:sym typeface="Helvetica Neue"/>
            </a:endParaRPr>
          </a:p>
          <a:p>
            <a:pPr indent="0" lvl="0" marL="0" marR="0" rtl="0" algn="ctr">
              <a:lnSpc>
                <a:spcPct val="120000"/>
              </a:lnSpc>
              <a:spcBef>
                <a:spcPts val="0"/>
              </a:spcBef>
              <a:spcAft>
                <a:spcPts val="0"/>
              </a:spcAft>
              <a:buClr>
                <a:srgbClr val="000000"/>
              </a:buClr>
              <a:buSzPts val="1800"/>
              <a:buFont typeface="Arial"/>
              <a:buNone/>
            </a:pPr>
            <a:r>
              <a:rPr b="1" i="0" lang="ja-JP" sz="1800" u="sng" cap="none" strike="noStrike">
                <a:solidFill>
                  <a:srgbClr val="1CB1C4"/>
                </a:solidFill>
                <a:latin typeface="Helvetica Neue"/>
                <a:ea typeface="Helvetica Neue"/>
                <a:cs typeface="Helvetica Neue"/>
                <a:sym typeface="Helvetica Neue"/>
                <a:hlinkClick r:id="rId3">
                  <a:extLst>
                    <a:ext uri="{A12FA001-AC4F-418D-AE19-62706E023703}">
                      <ahyp:hlinkClr val="tx"/>
                    </a:ext>
                  </a:extLst>
                </a:hlinkClick>
              </a:rPr>
              <a:t>こちらのGoogle</a:t>
            </a:r>
            <a:r>
              <a:rPr b="1" lang="ja-JP" sz="1800" u="sng">
                <a:solidFill>
                  <a:srgbClr val="1CB1C4"/>
                </a:solidFill>
                <a:latin typeface="Helvetica Neue"/>
                <a:ea typeface="Helvetica Neue"/>
                <a:cs typeface="Helvetica Neue"/>
                <a:sym typeface="Helvetica Neue"/>
                <a:hlinkClick r:id="rId4">
                  <a:extLst>
                    <a:ext uri="{A12FA001-AC4F-418D-AE19-62706E023703}">
                      <ahyp:hlinkClr val="tx"/>
                    </a:ext>
                  </a:extLst>
                </a:hlinkClick>
              </a:rPr>
              <a:t>スライド</a:t>
            </a:r>
            <a:r>
              <a:rPr b="1" i="0" lang="ja-JP" sz="1800" u="none" cap="none" strike="noStrike">
                <a:solidFill>
                  <a:srgbClr val="000000"/>
                </a:solidFill>
                <a:latin typeface="Helvetica Neue"/>
                <a:ea typeface="Helvetica Neue"/>
                <a:cs typeface="Helvetica Neue"/>
                <a:sym typeface="Helvetica Neue"/>
              </a:rPr>
              <a:t> からコピペしてご使用ください</a:t>
            </a:r>
            <a:endParaRPr b="1" i="0" sz="1800" u="none" cap="none" strike="noStrike">
              <a:solidFill>
                <a:srgbClr val="000000"/>
              </a:solidFill>
              <a:latin typeface="Helvetica Neue"/>
              <a:ea typeface="Helvetica Neue"/>
              <a:cs typeface="Helvetica Neue"/>
              <a:sym typeface="Helvetica Neue"/>
            </a:endParaRPr>
          </a:p>
        </p:txBody>
      </p:sp>
      <p:pic>
        <p:nvPicPr>
          <p:cNvPr id="127" name="Google Shape;127;p19"/>
          <p:cNvPicPr preferRelativeResize="0"/>
          <p:nvPr/>
        </p:nvPicPr>
        <p:blipFill rotWithShape="1">
          <a:blip r:embed="rId5">
            <a:alphaModFix/>
          </a:blip>
          <a:srcRect b="0" l="0" r="0" t="0"/>
          <a:stretch/>
        </p:blipFill>
        <p:spPr>
          <a:xfrm>
            <a:off x="227250" y="1355423"/>
            <a:ext cx="8658001" cy="1674238"/>
          </a:xfrm>
          <a:prstGeom prst="rect">
            <a:avLst/>
          </a:prstGeom>
          <a:noFill/>
          <a:ln>
            <a:noFill/>
          </a:ln>
        </p:spPr>
      </p:pic>
      <p:sp>
        <p:nvSpPr>
          <p:cNvPr id="128" name="Google Shape;128;p19"/>
          <p:cNvSpPr txBox="1"/>
          <p:nvPr/>
        </p:nvSpPr>
        <p:spPr>
          <a:xfrm>
            <a:off x="342899" y="4284435"/>
            <a:ext cx="8458200" cy="184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※デジタルアセットのご利用に関しては</a:t>
            </a:r>
            <a:r>
              <a:rPr b="0" i="0" lang="ja-JP" sz="1200" u="sng" cap="none" strike="noStrike">
                <a:solidFill>
                  <a:srgbClr val="1CB1C4"/>
                </a:solidFill>
                <a:latin typeface="Helvetica Neue"/>
                <a:ea typeface="Helvetica Neue"/>
                <a:cs typeface="Helvetica Neue"/>
                <a:sym typeface="Helvetica Neue"/>
                <a:hlinkClick r:id="rId6">
                  <a:extLst>
                    <a:ext uri="{A12FA001-AC4F-418D-AE19-62706E023703}">
                      <ahyp:hlinkClr val="tx"/>
                    </a:ext>
                  </a:extLst>
                </a:hlinkClick>
              </a:rPr>
              <a:t>こちらのガイドライン（コンフル）</a:t>
            </a:r>
            <a:r>
              <a:rPr b="0" i="0" lang="ja-JP" sz="1200" u="none" cap="none" strike="noStrike">
                <a:solidFill>
                  <a:srgbClr val="666666"/>
                </a:solidFill>
                <a:latin typeface="Helvetica Neue"/>
                <a:ea typeface="Helvetica Neue"/>
                <a:cs typeface="Helvetica Neue"/>
                <a:sym typeface="Helvetica Neue"/>
              </a:rPr>
              <a:t>を御覧ください。</a:t>
            </a:r>
            <a:endParaRPr b="0" i="0" sz="12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Clr>
                <a:schemeClr val="dk1"/>
              </a:buClr>
              <a:buSzPts val="1100"/>
              <a:buFont typeface="Arial"/>
              <a:buNone/>
            </a:pPr>
            <a:r>
              <a:rPr lang="ja-JP"/>
              <a:t>デジタルアセット2</a:t>
            </a:r>
            <a:endParaRPr/>
          </a:p>
        </p:txBody>
      </p:sp>
      <p:sp>
        <p:nvSpPr>
          <p:cNvPr id="135" name="Google Shape;135;p20"/>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900"/>
              <a:buNone/>
            </a:pPr>
            <a:fld id="{00000000-1234-1234-1234-123412341234}" type="slidenum">
              <a:rPr lang="ja-JP"/>
              <a:t>‹#›</a:t>
            </a:fld>
            <a:endParaRPr/>
          </a:p>
        </p:txBody>
      </p:sp>
      <p:sp>
        <p:nvSpPr>
          <p:cNvPr id="136" name="Google Shape;136;p20"/>
          <p:cNvSpPr txBox="1"/>
          <p:nvPr/>
        </p:nvSpPr>
        <p:spPr>
          <a:xfrm>
            <a:off x="342899" y="3182210"/>
            <a:ext cx="8458200" cy="609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800"/>
              <a:buFont typeface="Arial"/>
              <a:buNone/>
            </a:pPr>
            <a:r>
              <a:rPr b="1" i="0" lang="ja-JP" sz="1800" u="none" cap="none" strike="noStrike">
                <a:solidFill>
                  <a:srgbClr val="000000"/>
                </a:solidFill>
                <a:latin typeface="Helvetica Neue"/>
                <a:ea typeface="Helvetica Neue"/>
                <a:cs typeface="Helvetica Neue"/>
                <a:sym typeface="Helvetica Neue"/>
              </a:rPr>
              <a:t>サービスロゴ、アイコン、子会社ロゴ素材は</a:t>
            </a:r>
            <a:endParaRPr b="1" i="0" sz="1800" u="none" cap="none" strike="noStrike">
              <a:solidFill>
                <a:srgbClr val="000000"/>
              </a:solidFill>
              <a:latin typeface="Helvetica Neue"/>
              <a:ea typeface="Helvetica Neue"/>
              <a:cs typeface="Helvetica Neue"/>
              <a:sym typeface="Helvetica Neue"/>
            </a:endParaRPr>
          </a:p>
          <a:p>
            <a:pPr indent="0" lvl="0" marL="0" marR="0" rtl="0" algn="ctr">
              <a:lnSpc>
                <a:spcPct val="120000"/>
              </a:lnSpc>
              <a:spcBef>
                <a:spcPts val="0"/>
              </a:spcBef>
              <a:spcAft>
                <a:spcPts val="0"/>
              </a:spcAft>
              <a:buClr>
                <a:srgbClr val="000000"/>
              </a:buClr>
              <a:buSzPts val="1800"/>
              <a:buFont typeface="Arial"/>
              <a:buNone/>
            </a:pPr>
            <a:r>
              <a:rPr b="1" i="0" lang="ja-JP" sz="1800" u="sng" cap="none" strike="noStrike">
                <a:solidFill>
                  <a:srgbClr val="1CB1C4"/>
                </a:solidFill>
                <a:latin typeface="Helvetica Neue"/>
                <a:ea typeface="Helvetica Neue"/>
                <a:cs typeface="Helvetica Neue"/>
                <a:sym typeface="Helvetica Neue"/>
                <a:hlinkClick r:id="rId3">
                  <a:extLst>
                    <a:ext uri="{A12FA001-AC4F-418D-AE19-62706E023703}">
                      <ahyp:hlinkClr val="tx"/>
                    </a:ext>
                  </a:extLst>
                </a:hlinkClick>
              </a:rPr>
              <a:t>こちらのGoogle Drive</a:t>
            </a:r>
            <a:r>
              <a:rPr b="1" i="0" lang="ja-JP" sz="1800" u="none" cap="none" strike="noStrike">
                <a:solidFill>
                  <a:srgbClr val="000000"/>
                </a:solidFill>
                <a:latin typeface="Helvetica Neue"/>
                <a:ea typeface="Helvetica Neue"/>
                <a:cs typeface="Helvetica Neue"/>
                <a:sym typeface="Helvetica Neue"/>
              </a:rPr>
              <a:t> からダウンロードしてください</a:t>
            </a:r>
            <a:endParaRPr b="1" i="0" sz="1800" u="none" cap="none" strike="noStrike">
              <a:solidFill>
                <a:srgbClr val="000000"/>
              </a:solidFill>
              <a:latin typeface="Helvetica Neue"/>
              <a:ea typeface="Helvetica Neue"/>
              <a:cs typeface="Helvetica Neue"/>
              <a:sym typeface="Helvetica Neue"/>
            </a:endParaRPr>
          </a:p>
        </p:txBody>
      </p:sp>
      <p:sp>
        <p:nvSpPr>
          <p:cNvPr id="137" name="Google Shape;137;p20"/>
          <p:cNvSpPr txBox="1"/>
          <p:nvPr/>
        </p:nvSpPr>
        <p:spPr>
          <a:xfrm>
            <a:off x="342899" y="4138952"/>
            <a:ext cx="8458200" cy="1848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0000"/>
              </a:buClr>
              <a:buSzPts val="1200"/>
              <a:buFont typeface="Arial"/>
              <a:buNone/>
            </a:pPr>
            <a:r>
              <a:rPr b="0" i="0" lang="ja-JP" sz="1200" u="none" cap="none" strike="noStrike">
                <a:solidFill>
                  <a:srgbClr val="666666"/>
                </a:solidFill>
                <a:latin typeface="Helvetica Neue"/>
                <a:ea typeface="Helvetica Neue"/>
                <a:cs typeface="Helvetica Neue"/>
                <a:sym typeface="Helvetica Neue"/>
              </a:rPr>
              <a:t>※デジタルアセットのご利用に関しては</a:t>
            </a:r>
            <a:r>
              <a:rPr b="0" i="0" lang="ja-JP" sz="1200" u="sng" cap="none" strike="noStrike">
                <a:solidFill>
                  <a:srgbClr val="1CB1C4"/>
                </a:solidFill>
                <a:latin typeface="Helvetica Neue"/>
                <a:ea typeface="Helvetica Neue"/>
                <a:cs typeface="Helvetica Neue"/>
                <a:sym typeface="Helvetica Neue"/>
                <a:hlinkClick r:id="rId4">
                  <a:extLst>
                    <a:ext uri="{A12FA001-AC4F-418D-AE19-62706E023703}">
                      <ahyp:hlinkClr val="tx"/>
                    </a:ext>
                  </a:extLst>
                </a:hlinkClick>
              </a:rPr>
              <a:t>こちらのガイドライン（コンフル）</a:t>
            </a:r>
            <a:r>
              <a:rPr b="0" i="0" lang="ja-JP" sz="1200" u="none" cap="none" strike="noStrike">
                <a:solidFill>
                  <a:srgbClr val="666666"/>
                </a:solidFill>
                <a:latin typeface="Helvetica Neue"/>
                <a:ea typeface="Helvetica Neue"/>
                <a:cs typeface="Helvetica Neue"/>
                <a:sym typeface="Helvetica Neue"/>
              </a:rPr>
              <a:t>を御覧ください。</a:t>
            </a:r>
            <a:endParaRPr b="0" i="0" sz="1200" u="none" cap="none" strike="noStrike">
              <a:solidFill>
                <a:srgbClr val="000000"/>
              </a:solidFill>
              <a:latin typeface="Helvetica Neue"/>
              <a:ea typeface="Helvetica Neue"/>
              <a:cs typeface="Helvetica Neue"/>
              <a:sym typeface="Helvetica Neue"/>
            </a:endParaRPr>
          </a:p>
        </p:txBody>
      </p:sp>
      <p:grpSp>
        <p:nvGrpSpPr>
          <p:cNvPr id="138" name="Google Shape;138;p20"/>
          <p:cNvGrpSpPr/>
          <p:nvPr/>
        </p:nvGrpSpPr>
        <p:grpSpPr>
          <a:xfrm>
            <a:off x="928587" y="1471256"/>
            <a:ext cx="7270026" cy="1541724"/>
            <a:chOff x="928587" y="1471256"/>
            <a:chExt cx="7270026" cy="1541724"/>
          </a:xfrm>
        </p:grpSpPr>
        <p:pic>
          <p:nvPicPr>
            <p:cNvPr id="139" name="Google Shape;139;p20"/>
            <p:cNvPicPr preferRelativeResize="0"/>
            <p:nvPr/>
          </p:nvPicPr>
          <p:blipFill rotWithShape="1">
            <a:blip r:embed="rId5">
              <a:alphaModFix/>
            </a:blip>
            <a:srcRect b="61733" l="6416" r="14073" t="8267"/>
            <a:stretch/>
          </p:blipFill>
          <p:spPr>
            <a:xfrm>
              <a:off x="928587" y="1471256"/>
              <a:ext cx="7270026" cy="1541724"/>
            </a:xfrm>
            <a:prstGeom prst="rect">
              <a:avLst/>
            </a:prstGeom>
            <a:noFill/>
            <a:ln>
              <a:noFill/>
            </a:ln>
          </p:spPr>
        </p:pic>
        <p:pic>
          <p:nvPicPr>
            <p:cNvPr id="140" name="Google Shape;140;p20"/>
            <p:cNvPicPr preferRelativeResize="0"/>
            <p:nvPr/>
          </p:nvPicPr>
          <p:blipFill rotWithShape="1">
            <a:blip r:embed="rId6">
              <a:alphaModFix/>
            </a:blip>
            <a:srcRect b="0" l="0" r="0" t="0"/>
            <a:stretch/>
          </p:blipFill>
          <p:spPr>
            <a:xfrm>
              <a:off x="1483381" y="1898326"/>
              <a:ext cx="1840559" cy="319625"/>
            </a:xfrm>
            <a:prstGeom prst="rect">
              <a:avLst/>
            </a:prstGeom>
            <a:noFill/>
            <a:ln>
              <a:noFill/>
            </a:ln>
          </p:spPr>
        </p:pic>
        <p:pic>
          <p:nvPicPr>
            <p:cNvPr id="141" name="Google Shape;141;p20"/>
            <p:cNvPicPr preferRelativeResize="0"/>
            <p:nvPr/>
          </p:nvPicPr>
          <p:blipFill rotWithShape="1">
            <a:blip r:embed="rId7">
              <a:alphaModFix/>
            </a:blip>
            <a:srcRect b="0" l="0" r="0" t="0"/>
            <a:stretch/>
          </p:blipFill>
          <p:spPr>
            <a:xfrm>
              <a:off x="5325587" y="1911093"/>
              <a:ext cx="2318214" cy="319640"/>
            </a:xfrm>
            <a:prstGeom prst="rect">
              <a:avLst/>
            </a:prstGeom>
            <a:noFill/>
            <a:ln>
              <a:noFill/>
            </a:ln>
          </p:spPr>
        </p:pic>
        <p:pic>
          <p:nvPicPr>
            <p:cNvPr id="142" name="Google Shape;142;p20"/>
            <p:cNvPicPr preferRelativeResize="0"/>
            <p:nvPr/>
          </p:nvPicPr>
          <p:blipFill rotWithShape="1">
            <a:blip r:embed="rId8">
              <a:alphaModFix/>
            </a:blip>
            <a:srcRect b="0" l="0" r="0" t="0"/>
            <a:stretch/>
          </p:blipFill>
          <p:spPr>
            <a:xfrm>
              <a:off x="3534324" y="1898338"/>
              <a:ext cx="1509170" cy="265615"/>
            </a:xfrm>
            <a:prstGeom prst="rect">
              <a:avLst/>
            </a:prstGeom>
            <a:noFill/>
            <a:ln>
              <a:noFill/>
            </a:ln>
          </p:spPr>
        </p:pic>
        <p:grpSp>
          <p:nvGrpSpPr>
            <p:cNvPr id="143" name="Google Shape;143;p20"/>
            <p:cNvGrpSpPr/>
            <p:nvPr/>
          </p:nvGrpSpPr>
          <p:grpSpPr>
            <a:xfrm>
              <a:off x="1681888" y="2234600"/>
              <a:ext cx="5816213" cy="432000"/>
              <a:chOff x="1681888" y="2213723"/>
              <a:chExt cx="5816213" cy="432000"/>
            </a:xfrm>
          </p:grpSpPr>
          <p:pic>
            <p:nvPicPr>
              <p:cNvPr id="144" name="Google Shape;144;p20"/>
              <p:cNvPicPr preferRelativeResize="0"/>
              <p:nvPr/>
            </p:nvPicPr>
            <p:blipFill>
              <a:blip r:embed="rId9">
                <a:alphaModFix/>
              </a:blip>
              <a:stretch>
                <a:fillRect/>
              </a:stretch>
            </p:blipFill>
            <p:spPr>
              <a:xfrm>
                <a:off x="3700967" y="2213723"/>
                <a:ext cx="432000" cy="432000"/>
              </a:xfrm>
              <a:prstGeom prst="rect">
                <a:avLst/>
              </a:prstGeom>
              <a:noFill/>
              <a:ln>
                <a:noFill/>
              </a:ln>
            </p:spPr>
          </p:pic>
          <p:pic>
            <p:nvPicPr>
              <p:cNvPr id="145" name="Google Shape;145;p20"/>
              <p:cNvPicPr preferRelativeResize="0"/>
              <p:nvPr/>
            </p:nvPicPr>
            <p:blipFill>
              <a:blip r:embed="rId10">
                <a:alphaModFix/>
              </a:blip>
              <a:stretch>
                <a:fillRect/>
              </a:stretch>
            </p:blipFill>
            <p:spPr>
              <a:xfrm>
                <a:off x="4373994" y="2213723"/>
                <a:ext cx="432000" cy="432000"/>
              </a:xfrm>
              <a:prstGeom prst="rect">
                <a:avLst/>
              </a:prstGeom>
              <a:noFill/>
              <a:ln>
                <a:noFill/>
              </a:ln>
            </p:spPr>
          </p:pic>
          <p:pic>
            <p:nvPicPr>
              <p:cNvPr id="146" name="Google Shape;146;p20"/>
              <p:cNvPicPr preferRelativeResize="0"/>
              <p:nvPr/>
            </p:nvPicPr>
            <p:blipFill>
              <a:blip r:embed="rId11">
                <a:alphaModFix/>
              </a:blip>
              <a:stretch>
                <a:fillRect/>
              </a:stretch>
            </p:blipFill>
            <p:spPr>
              <a:xfrm>
                <a:off x="5047020" y="2213723"/>
                <a:ext cx="432000" cy="432000"/>
              </a:xfrm>
              <a:prstGeom prst="rect">
                <a:avLst/>
              </a:prstGeom>
              <a:noFill/>
              <a:ln>
                <a:noFill/>
              </a:ln>
            </p:spPr>
          </p:pic>
          <p:pic>
            <p:nvPicPr>
              <p:cNvPr id="147" name="Google Shape;147;p20"/>
              <p:cNvPicPr preferRelativeResize="0"/>
              <p:nvPr/>
            </p:nvPicPr>
            <p:blipFill>
              <a:blip r:embed="rId12">
                <a:alphaModFix/>
              </a:blip>
              <a:stretch>
                <a:fillRect/>
              </a:stretch>
            </p:blipFill>
            <p:spPr>
              <a:xfrm>
                <a:off x="3027941" y="2213723"/>
                <a:ext cx="432000" cy="432000"/>
              </a:xfrm>
              <a:prstGeom prst="rect">
                <a:avLst/>
              </a:prstGeom>
              <a:noFill/>
              <a:ln>
                <a:noFill/>
              </a:ln>
            </p:spPr>
          </p:pic>
          <p:pic>
            <p:nvPicPr>
              <p:cNvPr id="148" name="Google Shape;148;p20"/>
              <p:cNvPicPr preferRelativeResize="0"/>
              <p:nvPr/>
            </p:nvPicPr>
            <p:blipFill>
              <a:blip r:embed="rId13">
                <a:alphaModFix/>
              </a:blip>
              <a:stretch>
                <a:fillRect/>
              </a:stretch>
            </p:blipFill>
            <p:spPr>
              <a:xfrm>
                <a:off x="5720047" y="2213723"/>
                <a:ext cx="432000" cy="432000"/>
              </a:xfrm>
              <a:prstGeom prst="rect">
                <a:avLst/>
              </a:prstGeom>
              <a:noFill/>
              <a:ln>
                <a:noFill/>
              </a:ln>
            </p:spPr>
          </p:pic>
          <p:pic>
            <p:nvPicPr>
              <p:cNvPr id="149" name="Google Shape;149;p20"/>
              <p:cNvPicPr preferRelativeResize="0"/>
              <p:nvPr/>
            </p:nvPicPr>
            <p:blipFill>
              <a:blip r:embed="rId14">
                <a:alphaModFix/>
              </a:blip>
              <a:stretch>
                <a:fillRect/>
              </a:stretch>
            </p:blipFill>
            <p:spPr>
              <a:xfrm>
                <a:off x="2354914" y="2213723"/>
                <a:ext cx="432000" cy="432000"/>
              </a:xfrm>
              <a:prstGeom prst="rect">
                <a:avLst/>
              </a:prstGeom>
              <a:noFill/>
              <a:ln>
                <a:noFill/>
              </a:ln>
            </p:spPr>
          </p:pic>
          <p:pic>
            <p:nvPicPr>
              <p:cNvPr id="150" name="Google Shape;150;p20"/>
              <p:cNvPicPr preferRelativeResize="0"/>
              <p:nvPr/>
            </p:nvPicPr>
            <p:blipFill>
              <a:blip r:embed="rId15">
                <a:alphaModFix/>
              </a:blip>
              <a:stretch>
                <a:fillRect/>
              </a:stretch>
            </p:blipFill>
            <p:spPr>
              <a:xfrm>
                <a:off x="1681888" y="2213723"/>
                <a:ext cx="432000" cy="432000"/>
              </a:xfrm>
              <a:prstGeom prst="rect">
                <a:avLst/>
              </a:prstGeom>
              <a:noFill/>
              <a:ln>
                <a:noFill/>
              </a:ln>
            </p:spPr>
          </p:pic>
          <p:pic>
            <p:nvPicPr>
              <p:cNvPr id="151" name="Google Shape;151;p20"/>
              <p:cNvPicPr preferRelativeResize="0"/>
              <p:nvPr/>
            </p:nvPicPr>
            <p:blipFill>
              <a:blip r:embed="rId16">
                <a:alphaModFix/>
              </a:blip>
              <a:stretch>
                <a:fillRect/>
              </a:stretch>
            </p:blipFill>
            <p:spPr>
              <a:xfrm>
                <a:off x="6393073" y="2213723"/>
                <a:ext cx="432000" cy="432000"/>
              </a:xfrm>
              <a:prstGeom prst="rect">
                <a:avLst/>
              </a:prstGeom>
              <a:noFill/>
              <a:ln>
                <a:noFill/>
              </a:ln>
            </p:spPr>
          </p:pic>
          <p:pic>
            <p:nvPicPr>
              <p:cNvPr id="152" name="Google Shape;152;p20"/>
              <p:cNvPicPr preferRelativeResize="0"/>
              <p:nvPr/>
            </p:nvPicPr>
            <p:blipFill>
              <a:blip r:embed="rId17">
                <a:alphaModFix/>
              </a:blip>
              <a:stretch>
                <a:fillRect/>
              </a:stretch>
            </p:blipFill>
            <p:spPr>
              <a:xfrm>
                <a:off x="7066100" y="2213723"/>
                <a:ext cx="432000" cy="432000"/>
              </a:xfrm>
              <a:prstGeom prst="rect">
                <a:avLst/>
              </a:prstGeom>
              <a:noFill/>
              <a:ln>
                <a:noFill/>
              </a:ln>
            </p:spPr>
          </p:pic>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270000" y="111036"/>
            <a:ext cx="8572500" cy="628800"/>
          </a:xfrm>
          <a:prstGeom prst="rect">
            <a:avLst/>
          </a:prstGeom>
          <a:noFill/>
          <a:ln>
            <a:noFill/>
          </a:ln>
        </p:spPr>
        <p:txBody>
          <a:bodyPr anchorCtr="0" anchor="ctr" bIns="67500" lIns="0" spcFirstLastPara="1" rIns="0" wrap="square" tIns="67500">
            <a:spAutoFit/>
          </a:bodyPr>
          <a:lstStyle/>
          <a:p>
            <a:pPr indent="0" lvl="0" marL="0" rtl="0" algn="l">
              <a:lnSpc>
                <a:spcPct val="100000"/>
              </a:lnSpc>
              <a:spcBef>
                <a:spcPts val="0"/>
              </a:spcBef>
              <a:spcAft>
                <a:spcPts val="0"/>
              </a:spcAft>
              <a:buSzPts val="900"/>
              <a:buNone/>
            </a:pPr>
            <a:r>
              <a:rPr lang="ja-JP"/>
              <a:t>ピクトアイコン</a:t>
            </a:r>
            <a:endParaRPr/>
          </a:p>
        </p:txBody>
      </p:sp>
      <p:sp>
        <p:nvSpPr>
          <p:cNvPr id="159" name="Google Shape;159;p21"/>
          <p:cNvSpPr txBox="1"/>
          <p:nvPr>
            <p:ph idx="12" type="sldNum"/>
          </p:nvPr>
        </p:nvSpPr>
        <p:spPr>
          <a:xfrm>
            <a:off x="8632481" y="4767263"/>
            <a:ext cx="451800" cy="2739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000000"/>
              </a:buClr>
              <a:buSzPts val="900"/>
              <a:buFont typeface="Arial"/>
              <a:buNone/>
            </a:pPr>
            <a:fld id="{00000000-1234-1234-1234-123412341234}" type="slidenum">
              <a:rPr lang="ja-JP"/>
              <a:t>‹#›</a:t>
            </a:fld>
            <a:endParaRPr/>
          </a:p>
        </p:txBody>
      </p:sp>
      <p:pic>
        <p:nvPicPr>
          <p:cNvPr id="160" name="Google Shape;160;p21"/>
          <p:cNvPicPr preferRelativeResize="0"/>
          <p:nvPr/>
        </p:nvPicPr>
        <p:blipFill rotWithShape="1">
          <a:blip r:embed="rId3">
            <a:alphaModFix/>
          </a:blip>
          <a:srcRect b="0" l="0" r="0" t="0"/>
          <a:stretch/>
        </p:blipFill>
        <p:spPr>
          <a:xfrm>
            <a:off x="359926" y="1281186"/>
            <a:ext cx="404493" cy="400448"/>
          </a:xfrm>
          <a:prstGeom prst="rect">
            <a:avLst/>
          </a:prstGeom>
          <a:noFill/>
          <a:ln>
            <a:noFill/>
          </a:ln>
        </p:spPr>
      </p:pic>
      <p:pic>
        <p:nvPicPr>
          <p:cNvPr id="161" name="Google Shape;161;p21"/>
          <p:cNvPicPr preferRelativeResize="0"/>
          <p:nvPr/>
        </p:nvPicPr>
        <p:blipFill rotWithShape="1">
          <a:blip r:embed="rId4">
            <a:alphaModFix/>
          </a:blip>
          <a:srcRect b="0" l="0" r="0" t="0"/>
          <a:stretch/>
        </p:blipFill>
        <p:spPr>
          <a:xfrm>
            <a:off x="1735202" y="1279164"/>
            <a:ext cx="404493" cy="404492"/>
          </a:xfrm>
          <a:prstGeom prst="rect">
            <a:avLst/>
          </a:prstGeom>
          <a:noFill/>
          <a:ln>
            <a:noFill/>
          </a:ln>
        </p:spPr>
      </p:pic>
      <p:pic>
        <p:nvPicPr>
          <p:cNvPr id="162" name="Google Shape;162;p21"/>
          <p:cNvPicPr preferRelativeResize="0"/>
          <p:nvPr/>
        </p:nvPicPr>
        <p:blipFill rotWithShape="1">
          <a:blip r:embed="rId5">
            <a:alphaModFix/>
          </a:blip>
          <a:srcRect b="0" l="0" r="0" t="0"/>
          <a:stretch/>
        </p:blipFill>
        <p:spPr>
          <a:xfrm>
            <a:off x="2422840" y="1306130"/>
            <a:ext cx="350560" cy="350560"/>
          </a:xfrm>
          <a:prstGeom prst="rect">
            <a:avLst/>
          </a:prstGeom>
          <a:noFill/>
          <a:ln>
            <a:noFill/>
          </a:ln>
        </p:spPr>
      </p:pic>
      <p:pic>
        <p:nvPicPr>
          <p:cNvPr id="163" name="Google Shape;163;p21"/>
          <p:cNvPicPr preferRelativeResize="0"/>
          <p:nvPr/>
        </p:nvPicPr>
        <p:blipFill rotWithShape="1">
          <a:blip r:embed="rId6">
            <a:alphaModFix/>
          </a:blip>
          <a:srcRect b="0" l="0" r="0" t="0"/>
          <a:stretch/>
        </p:blipFill>
        <p:spPr>
          <a:xfrm>
            <a:off x="373409" y="2661966"/>
            <a:ext cx="377527" cy="377526"/>
          </a:xfrm>
          <a:prstGeom prst="rect">
            <a:avLst/>
          </a:prstGeom>
          <a:noFill/>
          <a:ln>
            <a:noFill/>
          </a:ln>
        </p:spPr>
      </p:pic>
      <p:pic>
        <p:nvPicPr>
          <p:cNvPr id="164" name="Google Shape;164;p21"/>
          <p:cNvPicPr preferRelativeResize="0"/>
          <p:nvPr/>
        </p:nvPicPr>
        <p:blipFill rotWithShape="1">
          <a:blip r:embed="rId7">
            <a:alphaModFix/>
          </a:blip>
          <a:srcRect b="0" l="0" r="0" t="0"/>
          <a:stretch/>
        </p:blipFill>
        <p:spPr>
          <a:xfrm>
            <a:off x="4451109" y="3297041"/>
            <a:ext cx="323594" cy="405737"/>
          </a:xfrm>
          <a:prstGeom prst="rect">
            <a:avLst/>
          </a:prstGeom>
          <a:noFill/>
          <a:ln>
            <a:noFill/>
          </a:ln>
        </p:spPr>
      </p:pic>
      <p:pic>
        <p:nvPicPr>
          <p:cNvPr id="165" name="Google Shape;165;p21"/>
          <p:cNvPicPr preferRelativeResize="0"/>
          <p:nvPr/>
        </p:nvPicPr>
        <p:blipFill rotWithShape="1">
          <a:blip r:embed="rId8">
            <a:alphaModFix/>
          </a:blip>
          <a:srcRect b="0" l="0" r="0" t="0"/>
          <a:stretch/>
        </p:blipFill>
        <p:spPr>
          <a:xfrm>
            <a:off x="5078347" y="1279164"/>
            <a:ext cx="404493" cy="404492"/>
          </a:xfrm>
          <a:prstGeom prst="rect">
            <a:avLst/>
          </a:prstGeom>
          <a:noFill/>
          <a:ln>
            <a:noFill/>
          </a:ln>
        </p:spPr>
      </p:pic>
      <p:pic>
        <p:nvPicPr>
          <p:cNvPr id="166" name="Google Shape;166;p21"/>
          <p:cNvPicPr preferRelativeResize="0"/>
          <p:nvPr/>
        </p:nvPicPr>
        <p:blipFill rotWithShape="1">
          <a:blip r:embed="rId9">
            <a:alphaModFix/>
          </a:blip>
          <a:srcRect b="0" l="0" r="0" t="0"/>
          <a:stretch/>
        </p:blipFill>
        <p:spPr>
          <a:xfrm>
            <a:off x="5765985" y="1292647"/>
            <a:ext cx="350560" cy="350560"/>
          </a:xfrm>
          <a:prstGeom prst="rect">
            <a:avLst/>
          </a:prstGeom>
          <a:noFill/>
          <a:ln>
            <a:noFill/>
          </a:ln>
        </p:spPr>
      </p:pic>
      <p:pic>
        <p:nvPicPr>
          <p:cNvPr id="167" name="Google Shape;167;p21"/>
          <p:cNvPicPr preferRelativeResize="0"/>
          <p:nvPr/>
        </p:nvPicPr>
        <p:blipFill rotWithShape="1">
          <a:blip r:embed="rId10">
            <a:alphaModFix/>
          </a:blip>
          <a:srcRect b="0" l="0" r="0" t="0"/>
          <a:stretch/>
        </p:blipFill>
        <p:spPr>
          <a:xfrm>
            <a:off x="6399690" y="1303424"/>
            <a:ext cx="377527" cy="302021"/>
          </a:xfrm>
          <a:prstGeom prst="rect">
            <a:avLst/>
          </a:prstGeom>
          <a:noFill/>
          <a:ln>
            <a:noFill/>
          </a:ln>
        </p:spPr>
      </p:pic>
      <p:pic>
        <p:nvPicPr>
          <p:cNvPr id="168" name="Google Shape;168;p21"/>
          <p:cNvPicPr preferRelativeResize="0"/>
          <p:nvPr/>
        </p:nvPicPr>
        <p:blipFill rotWithShape="1">
          <a:blip r:embed="rId11">
            <a:alphaModFix/>
          </a:blip>
          <a:srcRect b="0" l="0" r="0" t="0"/>
          <a:stretch/>
        </p:blipFill>
        <p:spPr>
          <a:xfrm>
            <a:off x="7128439" y="1261308"/>
            <a:ext cx="269662" cy="386272"/>
          </a:xfrm>
          <a:prstGeom prst="rect">
            <a:avLst/>
          </a:prstGeom>
          <a:noFill/>
          <a:ln>
            <a:noFill/>
          </a:ln>
        </p:spPr>
      </p:pic>
      <p:pic>
        <p:nvPicPr>
          <p:cNvPr id="169" name="Google Shape;169;p21"/>
          <p:cNvPicPr preferRelativeResize="0"/>
          <p:nvPr/>
        </p:nvPicPr>
        <p:blipFill rotWithShape="1">
          <a:blip r:embed="rId12">
            <a:alphaModFix/>
          </a:blip>
          <a:srcRect b="0" l="0" r="0" t="0"/>
          <a:stretch/>
        </p:blipFill>
        <p:spPr>
          <a:xfrm>
            <a:off x="3774033" y="1287254"/>
            <a:ext cx="431459" cy="388313"/>
          </a:xfrm>
          <a:prstGeom prst="rect">
            <a:avLst/>
          </a:prstGeom>
          <a:noFill/>
          <a:ln>
            <a:noFill/>
          </a:ln>
        </p:spPr>
      </p:pic>
      <p:pic>
        <p:nvPicPr>
          <p:cNvPr id="170" name="Google Shape;170;p21"/>
          <p:cNvPicPr preferRelativeResize="0"/>
          <p:nvPr/>
        </p:nvPicPr>
        <p:blipFill rotWithShape="1">
          <a:blip r:embed="rId13">
            <a:alphaModFix/>
          </a:blip>
          <a:srcRect b="0" l="0" r="0" t="0"/>
          <a:stretch/>
        </p:blipFill>
        <p:spPr>
          <a:xfrm>
            <a:off x="7681246" y="1279155"/>
            <a:ext cx="404493" cy="404492"/>
          </a:xfrm>
          <a:prstGeom prst="rect">
            <a:avLst/>
          </a:prstGeom>
          <a:noFill/>
          <a:ln>
            <a:noFill/>
          </a:ln>
        </p:spPr>
      </p:pic>
      <p:pic>
        <p:nvPicPr>
          <p:cNvPr id="171" name="Google Shape;171;p21"/>
          <p:cNvPicPr preferRelativeResize="0"/>
          <p:nvPr/>
        </p:nvPicPr>
        <p:blipFill rotWithShape="1">
          <a:blip r:embed="rId14">
            <a:alphaModFix/>
          </a:blip>
          <a:srcRect b="0" l="0" r="0" t="0"/>
          <a:stretch/>
        </p:blipFill>
        <p:spPr>
          <a:xfrm>
            <a:off x="1047564" y="1279164"/>
            <a:ext cx="404493" cy="404492"/>
          </a:xfrm>
          <a:prstGeom prst="rect">
            <a:avLst/>
          </a:prstGeom>
          <a:noFill/>
          <a:ln>
            <a:noFill/>
          </a:ln>
        </p:spPr>
      </p:pic>
      <p:pic>
        <p:nvPicPr>
          <p:cNvPr id="172" name="Google Shape;172;p21"/>
          <p:cNvPicPr preferRelativeResize="0"/>
          <p:nvPr/>
        </p:nvPicPr>
        <p:blipFill rotWithShape="1">
          <a:blip r:embed="rId15">
            <a:alphaModFix/>
          </a:blip>
          <a:srcRect b="0" l="0" r="0" t="0"/>
          <a:stretch/>
        </p:blipFill>
        <p:spPr>
          <a:xfrm>
            <a:off x="8368884" y="1252198"/>
            <a:ext cx="404493" cy="404492"/>
          </a:xfrm>
          <a:prstGeom prst="rect">
            <a:avLst/>
          </a:prstGeom>
          <a:noFill/>
          <a:ln>
            <a:noFill/>
          </a:ln>
        </p:spPr>
      </p:pic>
      <p:pic>
        <p:nvPicPr>
          <p:cNvPr id="173" name="Google Shape;173;p21"/>
          <p:cNvPicPr preferRelativeResize="0"/>
          <p:nvPr/>
        </p:nvPicPr>
        <p:blipFill rotWithShape="1">
          <a:blip r:embed="rId16">
            <a:alphaModFix/>
          </a:blip>
          <a:srcRect b="0" l="0" r="0" t="0"/>
          <a:stretch/>
        </p:blipFill>
        <p:spPr>
          <a:xfrm>
            <a:off x="359926" y="1985021"/>
            <a:ext cx="404493" cy="364043"/>
          </a:xfrm>
          <a:prstGeom prst="rect">
            <a:avLst/>
          </a:prstGeom>
          <a:noFill/>
          <a:ln>
            <a:noFill/>
          </a:ln>
        </p:spPr>
      </p:pic>
      <p:pic>
        <p:nvPicPr>
          <p:cNvPr id="174" name="Google Shape;174;p21"/>
          <p:cNvPicPr preferRelativeResize="0"/>
          <p:nvPr/>
        </p:nvPicPr>
        <p:blipFill rotWithShape="1">
          <a:blip r:embed="rId17">
            <a:alphaModFix/>
          </a:blip>
          <a:srcRect b="0" l="0" r="0" t="0"/>
          <a:stretch/>
        </p:blipFill>
        <p:spPr>
          <a:xfrm>
            <a:off x="1067770" y="1985022"/>
            <a:ext cx="364044" cy="364043"/>
          </a:xfrm>
          <a:prstGeom prst="rect">
            <a:avLst/>
          </a:prstGeom>
          <a:noFill/>
          <a:ln>
            <a:noFill/>
          </a:ln>
        </p:spPr>
      </p:pic>
      <p:pic>
        <p:nvPicPr>
          <p:cNvPr id="175" name="Google Shape;175;p21"/>
          <p:cNvPicPr preferRelativeResize="0"/>
          <p:nvPr/>
        </p:nvPicPr>
        <p:blipFill rotWithShape="1">
          <a:blip r:embed="rId18">
            <a:alphaModFix/>
          </a:blip>
          <a:srcRect b="0" l="0" r="0" t="0"/>
          <a:stretch/>
        </p:blipFill>
        <p:spPr>
          <a:xfrm>
            <a:off x="3067129" y="2004441"/>
            <a:ext cx="458425" cy="308163"/>
          </a:xfrm>
          <a:prstGeom prst="rect">
            <a:avLst/>
          </a:prstGeom>
          <a:noFill/>
          <a:ln>
            <a:noFill/>
          </a:ln>
        </p:spPr>
      </p:pic>
      <p:pic>
        <p:nvPicPr>
          <p:cNvPr id="176" name="Google Shape;176;p21"/>
          <p:cNvPicPr preferRelativeResize="0"/>
          <p:nvPr/>
        </p:nvPicPr>
        <p:blipFill rotWithShape="1">
          <a:blip r:embed="rId19">
            <a:alphaModFix/>
          </a:blip>
          <a:srcRect b="0" l="0" r="0" t="0"/>
          <a:stretch/>
        </p:blipFill>
        <p:spPr>
          <a:xfrm>
            <a:off x="3750216" y="1983242"/>
            <a:ext cx="350560" cy="350560"/>
          </a:xfrm>
          <a:prstGeom prst="rect">
            <a:avLst/>
          </a:prstGeom>
          <a:noFill/>
          <a:ln>
            <a:noFill/>
          </a:ln>
        </p:spPr>
      </p:pic>
      <p:pic>
        <p:nvPicPr>
          <p:cNvPr id="177" name="Google Shape;177;p21"/>
          <p:cNvPicPr preferRelativeResize="0"/>
          <p:nvPr/>
        </p:nvPicPr>
        <p:blipFill rotWithShape="1">
          <a:blip r:embed="rId20">
            <a:alphaModFix/>
          </a:blip>
          <a:srcRect b="0" l="0" r="0" t="0"/>
          <a:stretch/>
        </p:blipFill>
        <p:spPr>
          <a:xfrm>
            <a:off x="3022500" y="1311523"/>
            <a:ext cx="485391" cy="339774"/>
          </a:xfrm>
          <a:prstGeom prst="rect">
            <a:avLst/>
          </a:prstGeom>
          <a:noFill/>
          <a:ln>
            <a:noFill/>
          </a:ln>
        </p:spPr>
      </p:pic>
      <p:pic>
        <p:nvPicPr>
          <p:cNvPr id="178" name="Google Shape;178;p21"/>
          <p:cNvPicPr preferRelativeResize="0"/>
          <p:nvPr/>
        </p:nvPicPr>
        <p:blipFill rotWithShape="1">
          <a:blip r:embed="rId21">
            <a:alphaModFix/>
          </a:blip>
          <a:srcRect b="0" l="0" r="0" t="0"/>
          <a:stretch/>
        </p:blipFill>
        <p:spPr>
          <a:xfrm>
            <a:off x="5051380" y="1985021"/>
            <a:ext cx="458425" cy="263594"/>
          </a:xfrm>
          <a:prstGeom prst="rect">
            <a:avLst/>
          </a:prstGeom>
          <a:noFill/>
          <a:ln>
            <a:noFill/>
          </a:ln>
        </p:spPr>
      </p:pic>
      <p:pic>
        <p:nvPicPr>
          <p:cNvPr id="179" name="Google Shape;179;p21"/>
          <p:cNvPicPr preferRelativeResize="0"/>
          <p:nvPr/>
        </p:nvPicPr>
        <p:blipFill rotWithShape="1">
          <a:blip r:embed="rId22">
            <a:alphaModFix/>
          </a:blip>
          <a:srcRect b="0" l="0" r="0" t="0"/>
          <a:stretch/>
        </p:blipFill>
        <p:spPr>
          <a:xfrm>
            <a:off x="5806431" y="1950939"/>
            <a:ext cx="269662" cy="422470"/>
          </a:xfrm>
          <a:prstGeom prst="rect">
            <a:avLst/>
          </a:prstGeom>
          <a:noFill/>
          <a:ln>
            <a:noFill/>
          </a:ln>
        </p:spPr>
      </p:pic>
      <p:pic>
        <p:nvPicPr>
          <p:cNvPr id="180" name="Google Shape;180;p21"/>
          <p:cNvPicPr preferRelativeResize="0"/>
          <p:nvPr/>
        </p:nvPicPr>
        <p:blipFill rotWithShape="1">
          <a:blip r:embed="rId23">
            <a:alphaModFix/>
          </a:blip>
          <a:srcRect b="0" l="0" r="0" t="0"/>
          <a:stretch/>
        </p:blipFill>
        <p:spPr>
          <a:xfrm>
            <a:off x="6318770" y="1980902"/>
            <a:ext cx="539324" cy="362545"/>
          </a:xfrm>
          <a:prstGeom prst="rect">
            <a:avLst/>
          </a:prstGeom>
          <a:noFill/>
          <a:ln>
            <a:noFill/>
          </a:ln>
        </p:spPr>
      </p:pic>
      <p:pic>
        <p:nvPicPr>
          <p:cNvPr id="181" name="Google Shape;181;p21"/>
          <p:cNvPicPr preferRelativeResize="0"/>
          <p:nvPr/>
        </p:nvPicPr>
        <p:blipFill rotWithShape="1">
          <a:blip r:embed="rId24">
            <a:alphaModFix/>
          </a:blip>
          <a:srcRect b="0" l="0" r="0" t="0"/>
          <a:stretch/>
        </p:blipFill>
        <p:spPr>
          <a:xfrm>
            <a:off x="3723234" y="3351953"/>
            <a:ext cx="404493" cy="291235"/>
          </a:xfrm>
          <a:prstGeom prst="rect">
            <a:avLst/>
          </a:prstGeom>
          <a:noFill/>
          <a:ln>
            <a:noFill/>
          </a:ln>
        </p:spPr>
      </p:pic>
      <p:pic>
        <p:nvPicPr>
          <p:cNvPr id="182" name="Google Shape;182;p21"/>
          <p:cNvPicPr preferRelativeResize="0"/>
          <p:nvPr/>
        </p:nvPicPr>
        <p:blipFill rotWithShape="1">
          <a:blip r:embed="rId25">
            <a:alphaModFix/>
          </a:blip>
          <a:srcRect b="0" l="0" r="0" t="0"/>
          <a:stretch/>
        </p:blipFill>
        <p:spPr>
          <a:xfrm>
            <a:off x="359926" y="3295315"/>
            <a:ext cx="404493" cy="404492"/>
          </a:xfrm>
          <a:prstGeom prst="rect">
            <a:avLst/>
          </a:prstGeom>
          <a:noFill/>
          <a:ln>
            <a:noFill/>
          </a:ln>
        </p:spPr>
      </p:pic>
      <p:pic>
        <p:nvPicPr>
          <p:cNvPr id="183" name="Google Shape;183;p21"/>
          <p:cNvPicPr preferRelativeResize="0"/>
          <p:nvPr/>
        </p:nvPicPr>
        <p:blipFill rotWithShape="1">
          <a:blip r:embed="rId26">
            <a:alphaModFix/>
          </a:blip>
          <a:srcRect b="0" l="0" r="0" t="0"/>
          <a:stretch/>
        </p:blipFill>
        <p:spPr>
          <a:xfrm>
            <a:off x="1047552" y="3315539"/>
            <a:ext cx="404493" cy="364043"/>
          </a:xfrm>
          <a:prstGeom prst="rect">
            <a:avLst/>
          </a:prstGeom>
          <a:noFill/>
          <a:ln>
            <a:noFill/>
          </a:ln>
        </p:spPr>
      </p:pic>
      <p:pic>
        <p:nvPicPr>
          <p:cNvPr id="184" name="Google Shape;184;p21"/>
          <p:cNvPicPr preferRelativeResize="0"/>
          <p:nvPr/>
        </p:nvPicPr>
        <p:blipFill rotWithShape="1">
          <a:blip r:embed="rId27">
            <a:alphaModFix/>
          </a:blip>
          <a:srcRect b="0" l="0" r="0" t="0"/>
          <a:stretch/>
        </p:blipFill>
        <p:spPr>
          <a:xfrm>
            <a:off x="7681246" y="2018916"/>
            <a:ext cx="404493" cy="242695"/>
          </a:xfrm>
          <a:prstGeom prst="rect">
            <a:avLst/>
          </a:prstGeom>
          <a:noFill/>
          <a:ln>
            <a:noFill/>
          </a:ln>
        </p:spPr>
      </p:pic>
      <p:pic>
        <p:nvPicPr>
          <p:cNvPr id="185" name="Google Shape;185;p21"/>
          <p:cNvPicPr preferRelativeResize="0"/>
          <p:nvPr/>
        </p:nvPicPr>
        <p:blipFill rotWithShape="1">
          <a:blip r:embed="rId28">
            <a:alphaModFix/>
          </a:blip>
          <a:srcRect b="0" l="0" r="0" t="0"/>
          <a:stretch/>
        </p:blipFill>
        <p:spPr>
          <a:xfrm>
            <a:off x="8368884" y="1888295"/>
            <a:ext cx="404493" cy="384268"/>
          </a:xfrm>
          <a:prstGeom prst="rect">
            <a:avLst/>
          </a:prstGeom>
          <a:noFill/>
          <a:ln>
            <a:noFill/>
          </a:ln>
        </p:spPr>
      </p:pic>
      <p:pic>
        <p:nvPicPr>
          <p:cNvPr id="186" name="Google Shape;186;p21"/>
          <p:cNvPicPr preferRelativeResize="0"/>
          <p:nvPr/>
        </p:nvPicPr>
        <p:blipFill rotWithShape="1">
          <a:blip r:embed="rId29">
            <a:alphaModFix/>
          </a:blip>
          <a:srcRect b="0" l="0" r="0" t="0"/>
          <a:stretch/>
        </p:blipFill>
        <p:spPr>
          <a:xfrm>
            <a:off x="4356718" y="1971511"/>
            <a:ext cx="512358" cy="374021"/>
          </a:xfrm>
          <a:prstGeom prst="rect">
            <a:avLst/>
          </a:prstGeom>
          <a:noFill/>
          <a:ln>
            <a:noFill/>
          </a:ln>
        </p:spPr>
      </p:pic>
      <p:pic>
        <p:nvPicPr>
          <p:cNvPr id="187" name="Google Shape;187;p21"/>
          <p:cNvPicPr preferRelativeResize="0"/>
          <p:nvPr/>
        </p:nvPicPr>
        <p:blipFill rotWithShape="1">
          <a:blip r:embed="rId30">
            <a:alphaModFix/>
          </a:blip>
          <a:srcRect b="0" l="0" r="0" t="0"/>
          <a:stretch/>
        </p:blipFill>
        <p:spPr>
          <a:xfrm>
            <a:off x="1047545" y="2765786"/>
            <a:ext cx="404493" cy="169887"/>
          </a:xfrm>
          <a:prstGeom prst="rect">
            <a:avLst/>
          </a:prstGeom>
          <a:noFill/>
          <a:ln>
            <a:noFill/>
          </a:ln>
        </p:spPr>
      </p:pic>
      <p:pic>
        <p:nvPicPr>
          <p:cNvPr id="188" name="Google Shape;188;p21"/>
          <p:cNvPicPr preferRelativeResize="0"/>
          <p:nvPr/>
        </p:nvPicPr>
        <p:blipFill rotWithShape="1">
          <a:blip r:embed="rId31">
            <a:alphaModFix/>
          </a:blip>
          <a:srcRect b="0" l="0" r="0" t="0"/>
          <a:stretch/>
        </p:blipFill>
        <p:spPr>
          <a:xfrm>
            <a:off x="1762118" y="2695000"/>
            <a:ext cx="404493" cy="311459"/>
          </a:xfrm>
          <a:prstGeom prst="rect">
            <a:avLst/>
          </a:prstGeom>
          <a:noFill/>
          <a:ln>
            <a:noFill/>
          </a:ln>
        </p:spPr>
      </p:pic>
      <p:pic>
        <p:nvPicPr>
          <p:cNvPr id="189" name="Google Shape;189;p21"/>
          <p:cNvPicPr preferRelativeResize="0"/>
          <p:nvPr/>
        </p:nvPicPr>
        <p:blipFill rotWithShape="1">
          <a:blip r:embed="rId32">
            <a:alphaModFix/>
          </a:blip>
          <a:srcRect b="0" l="0" r="0" t="0"/>
          <a:stretch/>
        </p:blipFill>
        <p:spPr>
          <a:xfrm>
            <a:off x="2413306" y="2605520"/>
            <a:ext cx="404493" cy="368088"/>
          </a:xfrm>
          <a:prstGeom prst="rect">
            <a:avLst/>
          </a:prstGeom>
          <a:noFill/>
          <a:ln>
            <a:noFill/>
          </a:ln>
        </p:spPr>
      </p:pic>
      <p:pic>
        <p:nvPicPr>
          <p:cNvPr id="190" name="Google Shape;190;p21"/>
          <p:cNvPicPr preferRelativeResize="0"/>
          <p:nvPr/>
        </p:nvPicPr>
        <p:blipFill rotWithShape="1">
          <a:blip r:embed="rId33">
            <a:alphaModFix/>
          </a:blip>
          <a:srcRect b="0" l="0" r="0" t="0"/>
          <a:stretch/>
        </p:blipFill>
        <p:spPr>
          <a:xfrm>
            <a:off x="3091370" y="2589345"/>
            <a:ext cx="404493" cy="400448"/>
          </a:xfrm>
          <a:prstGeom prst="rect">
            <a:avLst/>
          </a:prstGeom>
          <a:noFill/>
          <a:ln>
            <a:noFill/>
          </a:ln>
        </p:spPr>
      </p:pic>
      <p:pic>
        <p:nvPicPr>
          <p:cNvPr id="191" name="Google Shape;191;p21"/>
          <p:cNvPicPr preferRelativeResize="0"/>
          <p:nvPr/>
        </p:nvPicPr>
        <p:blipFill rotWithShape="1">
          <a:blip r:embed="rId34">
            <a:alphaModFix/>
          </a:blip>
          <a:srcRect b="0" l="0" r="0" t="0"/>
          <a:stretch/>
        </p:blipFill>
        <p:spPr>
          <a:xfrm>
            <a:off x="3769407" y="2634921"/>
            <a:ext cx="323594" cy="365910"/>
          </a:xfrm>
          <a:prstGeom prst="rect">
            <a:avLst/>
          </a:prstGeom>
          <a:noFill/>
          <a:ln>
            <a:noFill/>
          </a:ln>
        </p:spPr>
      </p:pic>
      <p:pic>
        <p:nvPicPr>
          <p:cNvPr id="192" name="Google Shape;192;p21"/>
          <p:cNvPicPr preferRelativeResize="0"/>
          <p:nvPr/>
        </p:nvPicPr>
        <p:blipFill rotWithShape="1">
          <a:blip r:embed="rId35">
            <a:alphaModFix/>
          </a:blip>
          <a:srcRect b="0" l="0" r="0" t="0"/>
          <a:stretch/>
        </p:blipFill>
        <p:spPr>
          <a:xfrm>
            <a:off x="4498562" y="2624607"/>
            <a:ext cx="269662" cy="386515"/>
          </a:xfrm>
          <a:prstGeom prst="rect">
            <a:avLst/>
          </a:prstGeom>
          <a:noFill/>
          <a:ln>
            <a:noFill/>
          </a:ln>
        </p:spPr>
      </p:pic>
      <p:pic>
        <p:nvPicPr>
          <p:cNvPr id="193" name="Google Shape;193;p21"/>
          <p:cNvPicPr preferRelativeResize="0"/>
          <p:nvPr/>
        </p:nvPicPr>
        <p:blipFill rotWithShape="1">
          <a:blip r:embed="rId36">
            <a:alphaModFix/>
          </a:blip>
          <a:srcRect b="0" l="0" r="0" t="0"/>
          <a:stretch/>
        </p:blipFill>
        <p:spPr>
          <a:xfrm>
            <a:off x="5051375" y="2615628"/>
            <a:ext cx="404493" cy="404492"/>
          </a:xfrm>
          <a:prstGeom prst="rect">
            <a:avLst/>
          </a:prstGeom>
          <a:noFill/>
          <a:ln>
            <a:noFill/>
          </a:ln>
        </p:spPr>
      </p:pic>
      <p:pic>
        <p:nvPicPr>
          <p:cNvPr id="194" name="Google Shape;194;p21"/>
          <p:cNvPicPr preferRelativeResize="0"/>
          <p:nvPr/>
        </p:nvPicPr>
        <p:blipFill rotWithShape="1">
          <a:blip r:embed="rId37">
            <a:alphaModFix/>
          </a:blip>
          <a:srcRect b="0" l="0" r="0" t="0"/>
          <a:stretch/>
        </p:blipFill>
        <p:spPr>
          <a:xfrm>
            <a:off x="5739017" y="2578025"/>
            <a:ext cx="404493" cy="364043"/>
          </a:xfrm>
          <a:prstGeom prst="rect">
            <a:avLst/>
          </a:prstGeom>
          <a:noFill/>
          <a:ln>
            <a:noFill/>
          </a:ln>
        </p:spPr>
      </p:pic>
      <p:pic>
        <p:nvPicPr>
          <p:cNvPr id="195" name="Google Shape;195;p21"/>
          <p:cNvPicPr preferRelativeResize="0"/>
          <p:nvPr/>
        </p:nvPicPr>
        <p:blipFill rotWithShape="1">
          <a:blip r:embed="rId38">
            <a:alphaModFix/>
          </a:blip>
          <a:srcRect b="0" l="0" r="0" t="0"/>
          <a:stretch/>
        </p:blipFill>
        <p:spPr>
          <a:xfrm>
            <a:off x="6399684" y="2593877"/>
            <a:ext cx="377527" cy="377526"/>
          </a:xfrm>
          <a:prstGeom prst="rect">
            <a:avLst/>
          </a:prstGeom>
          <a:noFill/>
          <a:ln>
            <a:noFill/>
          </a:ln>
        </p:spPr>
      </p:pic>
      <p:pic>
        <p:nvPicPr>
          <p:cNvPr id="196" name="Google Shape;196;p21"/>
          <p:cNvPicPr preferRelativeResize="0"/>
          <p:nvPr/>
        </p:nvPicPr>
        <p:blipFill rotWithShape="1">
          <a:blip r:embed="rId39">
            <a:alphaModFix/>
          </a:blip>
          <a:srcRect b="0" l="0" r="0" t="0"/>
          <a:stretch/>
        </p:blipFill>
        <p:spPr>
          <a:xfrm>
            <a:off x="7120758" y="2614289"/>
            <a:ext cx="350560" cy="350560"/>
          </a:xfrm>
          <a:prstGeom prst="rect">
            <a:avLst/>
          </a:prstGeom>
          <a:noFill/>
          <a:ln>
            <a:noFill/>
          </a:ln>
        </p:spPr>
      </p:pic>
      <p:pic>
        <p:nvPicPr>
          <p:cNvPr id="197" name="Google Shape;197;p21"/>
          <p:cNvPicPr preferRelativeResize="0"/>
          <p:nvPr/>
        </p:nvPicPr>
        <p:blipFill rotWithShape="1">
          <a:blip r:embed="rId40">
            <a:alphaModFix/>
          </a:blip>
          <a:srcRect b="0" l="0" r="0" t="0"/>
          <a:stretch/>
        </p:blipFill>
        <p:spPr>
          <a:xfrm>
            <a:off x="7735178" y="2618352"/>
            <a:ext cx="296628" cy="328572"/>
          </a:xfrm>
          <a:prstGeom prst="rect">
            <a:avLst/>
          </a:prstGeom>
          <a:noFill/>
          <a:ln>
            <a:noFill/>
          </a:ln>
        </p:spPr>
      </p:pic>
      <p:pic>
        <p:nvPicPr>
          <p:cNvPr id="198" name="Google Shape;198;p21"/>
          <p:cNvPicPr preferRelativeResize="0"/>
          <p:nvPr/>
        </p:nvPicPr>
        <p:blipFill rotWithShape="1">
          <a:blip r:embed="rId41">
            <a:alphaModFix/>
          </a:blip>
          <a:srcRect b="0" l="0" r="0" t="0"/>
          <a:stretch/>
        </p:blipFill>
        <p:spPr>
          <a:xfrm>
            <a:off x="8395850" y="2602276"/>
            <a:ext cx="350560" cy="315504"/>
          </a:xfrm>
          <a:prstGeom prst="rect">
            <a:avLst/>
          </a:prstGeom>
          <a:noFill/>
          <a:ln>
            <a:noFill/>
          </a:ln>
        </p:spPr>
      </p:pic>
      <p:pic>
        <p:nvPicPr>
          <p:cNvPr id="199" name="Google Shape;199;p21"/>
          <p:cNvPicPr preferRelativeResize="0"/>
          <p:nvPr/>
        </p:nvPicPr>
        <p:blipFill rotWithShape="1">
          <a:blip r:embed="rId42">
            <a:alphaModFix/>
          </a:blip>
          <a:srcRect b="0" l="0" r="0" t="0"/>
          <a:stretch/>
        </p:blipFill>
        <p:spPr>
          <a:xfrm>
            <a:off x="1762109" y="1983243"/>
            <a:ext cx="350560" cy="350560"/>
          </a:xfrm>
          <a:prstGeom prst="rect">
            <a:avLst/>
          </a:prstGeom>
          <a:noFill/>
          <a:ln>
            <a:noFill/>
          </a:ln>
        </p:spPr>
      </p:pic>
      <p:pic>
        <p:nvPicPr>
          <p:cNvPr id="200" name="Google Shape;200;p21"/>
          <p:cNvPicPr preferRelativeResize="0"/>
          <p:nvPr/>
        </p:nvPicPr>
        <p:blipFill rotWithShape="1">
          <a:blip r:embed="rId43">
            <a:alphaModFix/>
          </a:blip>
          <a:srcRect b="0" l="0" r="0" t="0"/>
          <a:stretch/>
        </p:blipFill>
        <p:spPr>
          <a:xfrm>
            <a:off x="2408910" y="1991764"/>
            <a:ext cx="350560" cy="350560"/>
          </a:xfrm>
          <a:prstGeom prst="rect">
            <a:avLst/>
          </a:prstGeom>
          <a:noFill/>
          <a:ln>
            <a:noFill/>
          </a:ln>
        </p:spPr>
      </p:pic>
      <p:pic>
        <p:nvPicPr>
          <p:cNvPr id="201" name="Google Shape;201;p21"/>
          <p:cNvPicPr preferRelativeResize="0"/>
          <p:nvPr/>
        </p:nvPicPr>
        <p:blipFill rotWithShape="1">
          <a:blip r:embed="rId44">
            <a:alphaModFix/>
          </a:blip>
          <a:srcRect b="0" l="0" r="0" t="0"/>
          <a:stretch/>
        </p:blipFill>
        <p:spPr>
          <a:xfrm>
            <a:off x="1735152" y="3335765"/>
            <a:ext cx="404493" cy="323594"/>
          </a:xfrm>
          <a:prstGeom prst="rect">
            <a:avLst/>
          </a:prstGeom>
          <a:noFill/>
          <a:ln>
            <a:noFill/>
          </a:ln>
        </p:spPr>
      </p:pic>
      <p:pic>
        <p:nvPicPr>
          <p:cNvPr id="202" name="Google Shape;202;p21"/>
          <p:cNvPicPr preferRelativeResize="0"/>
          <p:nvPr/>
        </p:nvPicPr>
        <p:blipFill rotWithShape="1">
          <a:blip r:embed="rId45">
            <a:alphaModFix/>
          </a:blip>
          <a:srcRect b="0" l="0" r="0" t="0"/>
          <a:stretch/>
        </p:blipFill>
        <p:spPr>
          <a:xfrm>
            <a:off x="2419019" y="3295315"/>
            <a:ext cx="404493" cy="404492"/>
          </a:xfrm>
          <a:prstGeom prst="rect">
            <a:avLst/>
          </a:prstGeom>
          <a:noFill/>
          <a:ln>
            <a:noFill/>
          </a:ln>
        </p:spPr>
      </p:pic>
      <p:pic>
        <p:nvPicPr>
          <p:cNvPr id="203" name="Google Shape;203;p21"/>
          <p:cNvPicPr preferRelativeResize="0"/>
          <p:nvPr/>
        </p:nvPicPr>
        <p:blipFill rotWithShape="1">
          <a:blip r:embed="rId46">
            <a:alphaModFix/>
          </a:blip>
          <a:srcRect b="0" l="0" r="0" t="0"/>
          <a:stretch/>
        </p:blipFill>
        <p:spPr>
          <a:xfrm>
            <a:off x="3102887" y="3323630"/>
            <a:ext cx="404493" cy="347864"/>
          </a:xfrm>
          <a:prstGeom prst="rect">
            <a:avLst/>
          </a:prstGeom>
          <a:noFill/>
          <a:ln>
            <a:noFill/>
          </a:ln>
        </p:spPr>
      </p:pic>
      <p:pic>
        <p:nvPicPr>
          <p:cNvPr id="204" name="Google Shape;204;p21"/>
          <p:cNvPicPr preferRelativeResize="0"/>
          <p:nvPr/>
        </p:nvPicPr>
        <p:blipFill rotWithShape="1">
          <a:blip r:embed="rId47">
            <a:alphaModFix/>
          </a:blip>
          <a:srcRect b="0" l="0" r="0" t="0"/>
          <a:stretch/>
        </p:blipFill>
        <p:spPr>
          <a:xfrm>
            <a:off x="7034064" y="1931680"/>
            <a:ext cx="458425" cy="417167"/>
          </a:xfrm>
          <a:prstGeom prst="rect">
            <a:avLst/>
          </a:prstGeom>
          <a:noFill/>
          <a:ln>
            <a:noFill/>
          </a:ln>
        </p:spPr>
      </p:pic>
      <p:pic>
        <p:nvPicPr>
          <p:cNvPr id="205" name="Google Shape;205;p21"/>
          <p:cNvPicPr preferRelativeResize="0"/>
          <p:nvPr/>
        </p:nvPicPr>
        <p:blipFill rotWithShape="1">
          <a:blip r:embed="rId48">
            <a:alphaModFix/>
          </a:blip>
          <a:srcRect b="0" l="0" r="0" t="0"/>
          <a:stretch/>
        </p:blipFill>
        <p:spPr>
          <a:xfrm>
            <a:off x="4439673" y="1243371"/>
            <a:ext cx="404493" cy="476057"/>
          </a:xfrm>
          <a:prstGeom prst="rect">
            <a:avLst/>
          </a:prstGeom>
          <a:noFill/>
          <a:ln>
            <a:noFill/>
          </a:ln>
        </p:spPr>
      </p:pic>
      <p:sp>
        <p:nvSpPr>
          <p:cNvPr id="206" name="Google Shape;206;p21"/>
          <p:cNvSpPr txBox="1"/>
          <p:nvPr/>
        </p:nvSpPr>
        <p:spPr>
          <a:xfrm>
            <a:off x="359939" y="4014645"/>
            <a:ext cx="8413500" cy="440700"/>
          </a:xfrm>
          <a:prstGeom prst="rect">
            <a:avLst/>
          </a:prstGeom>
          <a:noFill/>
          <a:ln cap="flat" cmpd="sng" w="19050">
            <a:solidFill>
              <a:srgbClr val="D9D9D9"/>
            </a:solidFill>
            <a:prstDash val="solid"/>
            <a:round/>
            <a:headEnd len="sm" w="sm" type="none"/>
            <a:tailEnd len="sm" w="sm" type="none"/>
          </a:ln>
        </p:spPr>
        <p:txBody>
          <a:bodyPr anchorCtr="0" anchor="t" bIns="81000" lIns="81000" spcFirstLastPara="1" rIns="81000" wrap="square" tIns="81000">
            <a:spAutoFit/>
          </a:bodyPr>
          <a:lstStyle/>
          <a:p>
            <a:pPr indent="0" lvl="0" marL="0" marR="0" rtl="0" algn="l">
              <a:lnSpc>
                <a:spcPct val="100000"/>
              </a:lnSpc>
              <a:spcBef>
                <a:spcPts val="0"/>
              </a:spcBef>
              <a:spcAft>
                <a:spcPts val="0"/>
              </a:spcAft>
              <a:buClr>
                <a:srgbClr val="000000"/>
              </a:buClr>
              <a:buSzPts val="900"/>
              <a:buFont typeface="Arial"/>
              <a:buNone/>
            </a:pPr>
            <a:r>
              <a:rPr b="0" i="0" lang="ja-JP" sz="900" u="none" cap="none" strike="noStrike">
                <a:solidFill>
                  <a:srgbClr val="666666"/>
                </a:solidFill>
                <a:latin typeface="Helvetica Neue"/>
                <a:ea typeface="Helvetica Neue"/>
                <a:cs typeface="Helvetica Neue"/>
                <a:sym typeface="Helvetica Neue"/>
              </a:rPr>
              <a:t>著作権フリーで使えるアイコンサイト　※利用規約を確認した上で適切に利用してください。</a:t>
            </a:r>
            <a:endParaRPr b="0" i="0" sz="900" u="none" cap="none" strike="noStrike">
              <a:solidFill>
                <a:srgbClr val="666666"/>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900"/>
              <a:buFont typeface="Arial"/>
              <a:buNone/>
            </a:pPr>
            <a:r>
              <a:rPr b="0" i="0" lang="ja-JP" sz="900" u="sng" cap="none" strike="noStrike">
                <a:solidFill>
                  <a:srgbClr val="1CB1C4"/>
                </a:solidFill>
                <a:latin typeface="Helvetica Neue"/>
                <a:ea typeface="Helvetica Neue"/>
                <a:cs typeface="Helvetica Neue"/>
                <a:sym typeface="Helvetica Neue"/>
                <a:hlinkClick r:id="rId49">
                  <a:extLst>
                    <a:ext uri="{A12FA001-AC4F-418D-AE19-62706E023703}">
                      <ahyp:hlinkClr val="tx"/>
                    </a:ext>
                  </a:extLst>
                </a:hlinkClick>
              </a:rPr>
              <a:t>Google Icon</a:t>
            </a:r>
            <a:endParaRPr b="0" i="0" sz="1800" u="none" cap="none" strike="noStrike">
              <a:solidFill>
                <a:srgbClr val="FF395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ホワイ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ホワイト">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