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3A26-A36A-4953-B22F-12CD4B0592F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6F605-2637-46CE-8D4D-0A61D9916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6F605-2637-46CE-8D4D-0A61D9916E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62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EC147-B5A3-CF25-467E-075E0C15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180F96-11B6-F35E-8AEE-243CC0AC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0ADF-DCBC-B494-8686-79E67AD9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3A581-9371-B164-2127-5BC264B4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AD3432-F639-7DA7-0278-30CBB2C8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1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7CF56-22C6-1585-FC5D-BA5351EE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1CE4D-948E-99B1-020B-0D4EDA65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97521-D999-B44C-C8DF-72086590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D77BF-E00D-C4DC-BF28-93991E08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219A0-43A1-122C-50D3-5F0E539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EDBEC7-ED04-4236-AF05-F83FFF2F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DAC80B-C34B-B6E0-2BDB-5EAD2AE2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EE063-49EE-AE5E-9DC9-A9F557A3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DAAF2-321F-E277-31D9-C69BB08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233283-E66C-D61B-8F70-758291C9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9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174A2-B30D-E80A-9D99-781C287E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B108AC-C0BE-D6FA-E398-1D8E2C7F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7BC0E-08F1-BC4B-74B0-3265C643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ABAC3-3FA6-4A08-58C6-D5CCD843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B5A5A-3085-7A8E-7286-A9B068C4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6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60C25-4558-6869-C3F1-8865FCE3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B6FAF-ADFE-0CA1-9F00-43432933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98A0C-F67B-9E66-20D3-850D9FF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B212F-980D-0B31-E0A0-323035A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86A1A-2AC0-31F7-D3B8-3113F36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08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A51BA-1451-67CF-F477-43BAFD20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69FC1-05FF-FC90-F6D2-79DFA2A0C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341BF-BA2B-BD01-07C5-B2AF6383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B4B04-893B-B8A5-C52C-FD0D6649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AED2F-CA50-596D-CB44-5A96BE42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7EFE1-248B-858C-E32F-5FF044A5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4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F9194-EE0C-0B7D-6417-D8C5AA40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7B2DF-5909-B9E0-4BF0-D9458A5E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1C0D99-B598-B382-8DCF-DF760BB7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52E5A3-C373-74AD-241C-5B75F31C9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DBBB5-AFAF-7FFE-65B8-BB47741E7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435311-B1B1-ECC8-7167-A287589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376E6C-1557-34B9-AA2A-DD98454D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E6C7C4-E1B9-284E-ACAD-2F0895A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BEB86-1D1A-C8D1-7948-1AE87FDE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C143C1-2026-054D-4B0F-EDF29E42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D71740-06D7-CBF4-02AE-34640324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E5B0CF-B75B-4D50-4213-5E3F0685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B64D83-074A-8742-8C48-68647EF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E5CA82-0149-D4F7-7D7C-61DBBCEB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6D208-1B90-D6F8-EA0A-1C1547C2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3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5F4C4-342D-CAF8-851E-26614FC2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B41117-F28C-7C78-D1B8-B4EC18F4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1FDF59-9568-A441-0696-09A41F27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16CD40-3E95-D4B1-42F5-0DF1045F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4B48F4-1F37-BEFC-F672-0C4EBBC6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41784-965C-D885-261D-621A6228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2AFCF-1CD9-A5B2-DCDD-5792FA34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BFE323-F67A-7071-D12D-1147110E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3CBB2-6A2F-6BDF-AEBE-ED060B790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2381B-795B-1DC3-412D-37AB62F3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DFC25D-03C1-99F4-3C5B-3CA317DA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27909-FBE6-D146-339C-DD6FF578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6A6A49-F449-27D4-EDAA-F4BE8B64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759397-A1E7-A916-13F8-78065CDE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482D8-C00E-21EA-72C4-68B76E62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F517E-78AD-4538-B369-8F4A0135B26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F7FD0-3C15-7A9C-7BEC-A4DEE5C17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5F70C-2AA3-35CD-C4F8-F8BF9678E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A1AA7-F2D0-48B9-A379-3B84EA090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90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11C25D1-18CD-6713-A9CB-1CD3484D49E6}"/>
              </a:ext>
            </a:extLst>
          </p:cNvPr>
          <p:cNvGrpSpPr/>
          <p:nvPr/>
        </p:nvGrpSpPr>
        <p:grpSpPr>
          <a:xfrm>
            <a:off x="356942" y="1321117"/>
            <a:ext cx="11478116" cy="3952875"/>
            <a:chOff x="590059" y="1595437"/>
            <a:chExt cx="11478116" cy="395287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53070B-975E-4174-AF0A-F7E59A13CFC6}"/>
                </a:ext>
              </a:extLst>
            </p:cNvPr>
            <p:cNvGrpSpPr/>
            <p:nvPr/>
          </p:nvGrpSpPr>
          <p:grpSpPr>
            <a:xfrm>
              <a:off x="590059" y="1595437"/>
              <a:ext cx="3952875" cy="3952875"/>
              <a:chOff x="666749" y="2219324"/>
              <a:chExt cx="3952875" cy="3952875"/>
            </a:xfrm>
          </p:grpSpPr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6C54902-5B9C-F521-4EEF-564222061C01}"/>
                  </a:ext>
                </a:extLst>
              </p:cNvPr>
              <p:cNvSpPr/>
              <p:nvPr/>
            </p:nvSpPr>
            <p:spPr>
              <a:xfrm>
                <a:off x="666749" y="2219324"/>
                <a:ext cx="3952875" cy="3952875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762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1639F40-C686-46C4-1DD6-F76BB70D79F1}"/>
                  </a:ext>
                </a:extLst>
              </p:cNvPr>
              <p:cNvSpPr txBox="1"/>
              <p:nvPr/>
            </p:nvSpPr>
            <p:spPr>
              <a:xfrm>
                <a:off x="1919286" y="2400300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教室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E54D3B5-DF51-732F-A308-BD3226BAB4BE}"/>
                  </a:ext>
                </a:extLst>
              </p:cNvPr>
              <p:cNvSpPr/>
              <p:nvPr/>
            </p:nvSpPr>
            <p:spPr>
              <a:xfrm>
                <a:off x="1814511" y="3571875"/>
                <a:ext cx="1657349" cy="676275"/>
              </a:xfrm>
              <a:prstGeom prst="roundRect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Client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PC</a:t>
                </a:r>
                <a:endParaRPr kumimoji="1" lang="ja-JP" altLang="en-US" dirty="0"/>
              </a:p>
            </p:txBody>
          </p:sp>
        </p:grp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D69C4B5-53C5-0714-CCFD-A0E98ECDD3F5}"/>
                </a:ext>
              </a:extLst>
            </p:cNvPr>
            <p:cNvSpPr/>
            <p:nvPr/>
          </p:nvSpPr>
          <p:spPr>
            <a:xfrm>
              <a:off x="6276484" y="1595437"/>
              <a:ext cx="5791691" cy="39528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C2BE9A8-3CBD-B874-47F5-30083EC89971}"/>
                </a:ext>
              </a:extLst>
            </p:cNvPr>
            <p:cNvSpPr txBox="1"/>
            <p:nvPr/>
          </p:nvSpPr>
          <p:spPr>
            <a:xfrm>
              <a:off x="8299097" y="1776413"/>
              <a:ext cx="1594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実験室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38C22A5D-347D-B0D3-4025-5EE4C0C543C2}"/>
                </a:ext>
              </a:extLst>
            </p:cNvPr>
            <p:cNvSpPr/>
            <p:nvPr/>
          </p:nvSpPr>
          <p:spPr>
            <a:xfrm>
              <a:off x="6888464" y="2533650"/>
              <a:ext cx="4636786" cy="27289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1795A35-8580-FB18-D844-49AFE4A5E7F5}"/>
                </a:ext>
              </a:extLst>
            </p:cNvPr>
            <p:cNvSpPr txBox="1"/>
            <p:nvPr/>
          </p:nvSpPr>
          <p:spPr>
            <a:xfrm>
              <a:off x="8147200" y="2686378"/>
              <a:ext cx="2119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実験装置</a:t>
              </a:r>
              <a:endPara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FE331-2767-60D7-03C4-9BACEF737ADF}"/>
                </a:ext>
              </a:extLst>
            </p:cNvPr>
            <p:cNvSpPr txBox="1"/>
            <p:nvPr/>
          </p:nvSpPr>
          <p:spPr>
            <a:xfrm>
              <a:off x="7120561" y="4166861"/>
              <a:ext cx="1170513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+mj-ea"/>
                  <a:ea typeface="+mj-ea"/>
                </a:rPr>
                <a:t>Backend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+mj-ea"/>
                  <a:ea typeface="+mj-ea"/>
                </a:rPr>
                <a:t>- Python</a:t>
              </a:r>
              <a:endParaRPr kumimoji="1" lang="ja-JP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B0FFB2-8F53-BC10-58AB-E2FA85D67E59}"/>
                </a:ext>
              </a:extLst>
            </p:cNvPr>
            <p:cNvSpPr txBox="1"/>
            <p:nvPr/>
          </p:nvSpPr>
          <p:spPr>
            <a:xfrm>
              <a:off x="9096570" y="4580142"/>
              <a:ext cx="2262158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solidFill>
                    <a:schemeClr val="bg1"/>
                  </a:solidFill>
                  <a:latin typeface="+mj-ea"/>
                  <a:ea typeface="+mj-ea"/>
                </a:rPr>
                <a:t>OpenPLC</a:t>
              </a:r>
              <a:r>
                <a:rPr kumimoji="1" lang="en-US" altLang="ja-JP" dirty="0">
                  <a:solidFill>
                    <a:schemeClr val="bg1"/>
                  </a:solidFill>
                  <a:latin typeface="+mj-ea"/>
                  <a:ea typeface="+mj-ea"/>
                </a:rPr>
                <a:t> Runtime</a:t>
              </a:r>
              <a:endParaRPr kumimoji="1" lang="ja-JP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E8AD2FA-FCF9-1C66-FAD2-0EBF2DB60CF1}"/>
                </a:ext>
              </a:extLst>
            </p:cNvPr>
            <p:cNvSpPr txBox="1"/>
            <p:nvPr/>
          </p:nvSpPr>
          <p:spPr>
            <a:xfrm>
              <a:off x="7120561" y="2962959"/>
              <a:ext cx="1239442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latin typeface="+mj-ea"/>
                  <a:ea typeface="+mj-ea"/>
                </a:rPr>
                <a:t>Frontend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+mj-ea"/>
                  <a:ea typeface="+mj-ea"/>
                </a:rPr>
                <a:t>- Vue3</a:t>
              </a:r>
              <a:endParaRPr kumimoji="1" lang="ja-JP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95A9B37-C12E-A678-330B-35FF1E6CC58C}"/>
                </a:ext>
              </a:extLst>
            </p:cNvPr>
            <p:cNvSpPr txBox="1"/>
            <p:nvPr/>
          </p:nvSpPr>
          <p:spPr>
            <a:xfrm>
              <a:off x="9689681" y="4319640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装置の制御</a:t>
              </a:r>
            </a:p>
          </p:txBody>
        </p: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E49AE271-8F03-68A4-3C07-3E5F10A7747E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8291074" y="4490027"/>
              <a:ext cx="805496" cy="274781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6C52971-EC4F-1079-1FB3-BFFF83578AB6}"/>
                </a:ext>
              </a:extLst>
            </p:cNvPr>
            <p:cNvSpPr txBox="1"/>
            <p:nvPr/>
          </p:nvSpPr>
          <p:spPr>
            <a:xfrm>
              <a:off x="8246641" y="396138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情報取得</a:t>
              </a:r>
              <a:br>
                <a:rPr kumimoji="1" lang="en-US" altLang="ja-JP" sz="14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</a:br>
              <a:r>
                <a:rPr kumimoji="1" lang="ja-JP" altLang="en-US" sz="14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実験実行制御</a:t>
              </a:r>
            </a:p>
          </p:txBody>
        </p: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7EB9EC31-BCF8-9F13-A8D5-3DCEE9A3FEBB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3395170" y="3286125"/>
              <a:ext cx="3725391" cy="1"/>
            </a:xfrm>
            <a:prstGeom prst="bentConnector3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A35D86D-ADA7-545D-93B4-DC3E1D913A14}"/>
                </a:ext>
              </a:extLst>
            </p:cNvPr>
            <p:cNvSpPr txBox="1"/>
            <p:nvPr/>
          </p:nvSpPr>
          <p:spPr>
            <a:xfrm>
              <a:off x="4054158" y="3054994"/>
              <a:ext cx="26797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http:[</a:t>
              </a:r>
              <a:r>
                <a:rPr kumimoji="1" lang="ja-JP" altLang="en-US" sz="11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実験装置</a:t>
              </a:r>
              <a:r>
                <a:rPr kumimoji="1" lang="en-US" altLang="ja-JP" sz="11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IP]:5173</a:t>
              </a:r>
              <a:endParaRPr kumimoji="1" lang="ja-JP" altLang="en-US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18242922-899B-2284-C7BF-D8C388869DDA}"/>
                </a:ext>
              </a:extLst>
            </p:cNvPr>
            <p:cNvCxnSpPr>
              <a:stCxn id="20" idx="2"/>
              <a:endCxn id="17" idx="0"/>
            </p:cNvCxnSpPr>
            <p:nvPr/>
          </p:nvCxnSpPr>
          <p:spPr>
            <a:xfrm rot="5400000">
              <a:off x="7444265" y="3870843"/>
              <a:ext cx="557571" cy="34464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CA289C6-2D42-09E4-36D0-5BEA0B4F4F1A}"/>
                </a:ext>
              </a:extLst>
            </p:cNvPr>
            <p:cNvSpPr txBox="1"/>
            <p:nvPr/>
          </p:nvSpPr>
          <p:spPr>
            <a:xfrm>
              <a:off x="7702611" y="3631451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API</a:t>
              </a:r>
              <a:r>
                <a:rPr kumimoji="1" lang="ja-JP" altLang="en-US" sz="14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リスポンス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85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スライド">
      <a:majorFont>
        <a:latin typeface="源真ゴシックP Bold"/>
        <a:ea typeface="源真ゴシックP Bold"/>
        <a:cs typeface=""/>
      </a:majorFont>
      <a:minorFont>
        <a:latin typeface="源真ゴシック Normal"/>
        <a:ea typeface="源真ゴシック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源真ゴシック Normal</vt:lpstr>
      <vt:lpstr>源真ゴシックP Bold</vt:lpstr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平良　昂也＠沖縄高専学生</dc:creator>
  <cp:lastModifiedBy>平良　昂也＠沖縄高専学生</cp:lastModifiedBy>
  <cp:revision>3</cp:revision>
  <dcterms:created xsi:type="dcterms:W3CDTF">2024-10-14T12:19:08Z</dcterms:created>
  <dcterms:modified xsi:type="dcterms:W3CDTF">2024-10-14T12:35:08Z</dcterms:modified>
</cp:coreProperties>
</file>