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1"/>
    <a:srgbClr val="D2C2C4"/>
    <a:srgbClr val="F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5E03D-FFD0-4C3A-89FE-7A790AD160A0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EBB7D-F29D-42F3-9D70-6233FAB1F9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9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0A39A-4B6A-3FA0-F165-C5CEE1D9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09FAD5-388C-D730-08D3-9A2F4FCCA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79A6A-35F9-DCBA-F739-77106796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2025-AB6C-41D7-BEE8-A51C2772DC5A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7279D-D64D-D29B-AF98-30529E8F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0BFB2-7166-6B43-58E1-6DF4AED5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4A89-FF78-48E7-B342-351FAE34B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44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BDF1B-2B7C-3142-7AC3-0A7D57B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281" y="1948752"/>
            <a:ext cx="8007166" cy="659366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9517E-A594-520B-ECBB-4C2E65F68159}"/>
              </a:ext>
            </a:extLst>
          </p:cNvPr>
          <p:cNvSpPr/>
          <p:nvPr userDrawn="1"/>
        </p:nvSpPr>
        <p:spPr>
          <a:xfrm>
            <a:off x="0" y="0"/>
            <a:ext cx="12192000" cy="360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ECE4C905-FE80-5B37-B2E1-330228246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" y="43071"/>
            <a:ext cx="273857" cy="2738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8DC3AD-98FC-D6AA-642A-B2A79B63744D}"/>
              </a:ext>
            </a:extLst>
          </p:cNvPr>
          <p:cNvSpPr txBox="1"/>
          <p:nvPr userDrawn="1"/>
        </p:nvSpPr>
        <p:spPr>
          <a:xfrm>
            <a:off x="540851" y="11576"/>
            <a:ext cx="11517652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File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Edit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Power Point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Tools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Help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0227DD-370B-EA58-C4E6-9C246176A0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5884" y="2608118"/>
            <a:ext cx="11600232" cy="1963882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latin typeface="+mj-ea"/>
                <a:ea typeface="+mj-ea"/>
              </a:defRPr>
            </a:lvl1pPr>
            <a:lvl2pPr marL="457200" indent="0" algn="ctr">
              <a:buNone/>
              <a:defRPr sz="6600">
                <a:latin typeface="+mj-ea"/>
                <a:ea typeface="+mj-ea"/>
              </a:defRPr>
            </a:lvl2pPr>
            <a:lvl3pPr marL="914400" indent="0" algn="ctr">
              <a:buNone/>
              <a:defRPr sz="6600">
                <a:latin typeface="+mj-ea"/>
                <a:ea typeface="+mj-ea"/>
              </a:defRPr>
            </a:lvl3pPr>
            <a:lvl4pPr marL="1371600" indent="0" algn="ctr">
              <a:buNone/>
              <a:defRPr sz="6600">
                <a:latin typeface="+mj-ea"/>
                <a:ea typeface="+mj-ea"/>
              </a:defRPr>
            </a:lvl4pPr>
            <a:lvl5pPr marL="1828800" indent="0" algn="ctr">
              <a:buNone/>
              <a:defRPr sz="6600"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396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己紹介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8AAEB-FEE1-E83C-D94E-F495DE9AA1CE}"/>
              </a:ext>
            </a:extLst>
          </p:cNvPr>
          <p:cNvSpPr/>
          <p:nvPr userDrawn="1"/>
        </p:nvSpPr>
        <p:spPr>
          <a:xfrm>
            <a:off x="539797" y="649190"/>
            <a:ext cx="11163600" cy="6055200"/>
          </a:xfrm>
          <a:prstGeom prst="roundRect">
            <a:avLst>
              <a:gd name="adj" fmla="val 2458"/>
            </a:avLst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C657646-F1FA-7F1F-14BD-288A0C309CBE}"/>
              </a:ext>
            </a:extLst>
          </p:cNvPr>
          <p:cNvSpPr/>
          <p:nvPr userDrawn="1"/>
        </p:nvSpPr>
        <p:spPr>
          <a:xfrm>
            <a:off x="437801" y="526834"/>
            <a:ext cx="11164567" cy="6055361"/>
          </a:xfrm>
          <a:prstGeom prst="roundRect">
            <a:avLst>
              <a:gd name="adj" fmla="val 21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9517E-A594-520B-ECBB-4C2E65F68159}"/>
              </a:ext>
            </a:extLst>
          </p:cNvPr>
          <p:cNvSpPr/>
          <p:nvPr userDrawn="1"/>
        </p:nvSpPr>
        <p:spPr>
          <a:xfrm>
            <a:off x="0" y="0"/>
            <a:ext cx="12192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ECE4C905-FE80-5B37-B2E1-330228246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" y="43071"/>
            <a:ext cx="273857" cy="2738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8DC3AD-98FC-D6AA-642A-B2A79B63744D}"/>
              </a:ext>
            </a:extLst>
          </p:cNvPr>
          <p:cNvSpPr txBox="1"/>
          <p:nvPr userDrawn="1"/>
        </p:nvSpPr>
        <p:spPr>
          <a:xfrm>
            <a:off x="540851" y="11576"/>
            <a:ext cx="11517652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File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Edit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Power Point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Tools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Help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E31A8D9C-713C-237B-33FF-9185F552FCA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4572000" y="1583181"/>
            <a:ext cx="6759610" cy="4747986"/>
          </a:xfrm>
        </p:spPr>
        <p:txBody>
          <a:bodyPr>
            <a:normAutofit/>
          </a:bodyPr>
          <a:lstStyle>
            <a:lvl1pPr marL="355600" indent="-3556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1pPr>
            <a:lvl2pPr marL="719138" indent="-37623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2pPr>
            <a:lvl3pPr marL="1079500" indent="-3937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3pPr>
            <a:lvl4pPr marL="1431925" indent="-403225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4pPr>
            <a:lvl5pPr marL="1792288" indent="-42068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四角形: 上の 2 つの角を丸める 2">
            <a:extLst>
              <a:ext uri="{FF2B5EF4-FFF2-40B4-BE49-F238E27FC236}">
                <a16:creationId xmlns:a16="http://schemas.microsoft.com/office/drawing/2014/main" id="{2D42A560-E45F-BF3B-D76F-C875A04F405B}"/>
              </a:ext>
            </a:extLst>
          </p:cNvPr>
          <p:cNvSpPr/>
          <p:nvPr userDrawn="1"/>
        </p:nvSpPr>
        <p:spPr>
          <a:xfrm>
            <a:off x="437802" y="905777"/>
            <a:ext cx="11164567" cy="42661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2C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4" name="四角形: 上の 2 つの角を丸める 13">
            <a:extLst>
              <a:ext uri="{FF2B5EF4-FFF2-40B4-BE49-F238E27FC236}">
                <a16:creationId xmlns:a16="http://schemas.microsoft.com/office/drawing/2014/main" id="{287C3D1D-F4B9-09D8-BC82-C8A51F547FD0}"/>
              </a:ext>
            </a:extLst>
          </p:cNvPr>
          <p:cNvSpPr/>
          <p:nvPr userDrawn="1"/>
        </p:nvSpPr>
        <p:spPr>
          <a:xfrm>
            <a:off x="437803" y="517490"/>
            <a:ext cx="11164567" cy="426617"/>
          </a:xfrm>
          <a:prstGeom prst="round2SameRect">
            <a:avLst>
              <a:gd name="adj1" fmla="val 3127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2EEDC4-353A-DA6A-A9FD-AA3DF2BB1C56}"/>
              </a:ext>
            </a:extLst>
          </p:cNvPr>
          <p:cNvGrpSpPr/>
          <p:nvPr userDrawn="1"/>
        </p:nvGrpSpPr>
        <p:grpSpPr>
          <a:xfrm>
            <a:off x="660275" y="593265"/>
            <a:ext cx="281969" cy="281969"/>
            <a:chOff x="605718" y="1079467"/>
            <a:chExt cx="401385" cy="401385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CA8EFB4-6C21-6E00-2DCD-27AA52F3332D}"/>
                </a:ext>
              </a:extLst>
            </p:cNvPr>
            <p:cNvSpPr/>
            <p:nvPr userDrawn="1"/>
          </p:nvSpPr>
          <p:spPr>
            <a:xfrm>
              <a:off x="605718" y="1079467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D8FD962D-FECD-AD51-D9D6-B33C09DED2F2}"/>
                </a:ext>
              </a:extLst>
            </p:cNvPr>
            <p:cNvSpPr/>
            <p:nvPr userDrawn="1"/>
          </p:nvSpPr>
          <p:spPr>
            <a:xfrm rot="2700000">
              <a:off x="716409" y="1194857"/>
              <a:ext cx="180000" cy="180000"/>
            </a:xfrm>
            <a:prstGeom prst="plus">
              <a:avLst>
                <a:gd name="adj" fmla="val 364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B52BAD-14CC-A6DA-B5FD-4E9D84AF1C07}"/>
              </a:ext>
            </a:extLst>
          </p:cNvPr>
          <p:cNvGrpSpPr/>
          <p:nvPr userDrawn="1"/>
        </p:nvGrpSpPr>
        <p:grpSpPr>
          <a:xfrm>
            <a:off x="1029960" y="593265"/>
            <a:ext cx="281969" cy="281969"/>
            <a:chOff x="1327713" y="1079466"/>
            <a:chExt cx="401385" cy="401385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363EA2-F25D-6554-C1BC-1E228C30D967}"/>
                </a:ext>
              </a:extLst>
            </p:cNvPr>
            <p:cNvSpPr/>
            <p:nvPr userDrawn="1"/>
          </p:nvSpPr>
          <p:spPr>
            <a:xfrm>
              <a:off x="1327713" y="1079466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3440FBA-E4E2-02C9-F7C9-504221FEE6E2}"/>
                </a:ext>
              </a:extLst>
            </p:cNvPr>
            <p:cNvSpPr/>
            <p:nvPr userDrawn="1"/>
          </p:nvSpPr>
          <p:spPr>
            <a:xfrm>
              <a:off x="1456405" y="1208157"/>
              <a:ext cx="144000" cy="14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F8931F1-27C2-639C-3852-B563C3A7CED8}"/>
              </a:ext>
            </a:extLst>
          </p:cNvPr>
          <p:cNvGrpSpPr/>
          <p:nvPr userDrawn="1"/>
        </p:nvGrpSpPr>
        <p:grpSpPr>
          <a:xfrm>
            <a:off x="1399865" y="596564"/>
            <a:ext cx="281969" cy="281969"/>
            <a:chOff x="2049708" y="1079465"/>
            <a:chExt cx="401385" cy="401385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66EB4DF-28F6-737B-A607-40F576DC60C0}"/>
                </a:ext>
              </a:extLst>
            </p:cNvPr>
            <p:cNvSpPr/>
            <p:nvPr userDrawn="1"/>
          </p:nvSpPr>
          <p:spPr>
            <a:xfrm>
              <a:off x="2049708" y="1079465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9BBAA6BE-E4E1-4F1D-7FCD-6F0ABA735C40}"/>
                </a:ext>
              </a:extLst>
            </p:cNvPr>
            <p:cNvCxnSpPr/>
            <p:nvPr userDrawn="1"/>
          </p:nvCxnSpPr>
          <p:spPr>
            <a:xfrm>
              <a:off x="2160400" y="1280157"/>
              <a:ext cx="1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四角形: 上の 2 つの角を丸める 3">
            <a:extLst>
              <a:ext uri="{FF2B5EF4-FFF2-40B4-BE49-F238E27FC236}">
                <a16:creationId xmlns:a16="http://schemas.microsoft.com/office/drawing/2014/main" id="{4287C2DE-5242-D59C-8966-F47027FF832B}"/>
              </a:ext>
            </a:extLst>
          </p:cNvPr>
          <p:cNvSpPr/>
          <p:nvPr userDrawn="1"/>
        </p:nvSpPr>
        <p:spPr>
          <a:xfrm>
            <a:off x="1979872" y="592059"/>
            <a:ext cx="1726869" cy="426617"/>
          </a:xfrm>
          <a:prstGeom prst="round2SameRect">
            <a:avLst>
              <a:gd name="adj1" fmla="val 23803"/>
              <a:gd name="adj2" fmla="val 0"/>
            </a:avLst>
          </a:prstGeom>
          <a:solidFill>
            <a:srgbClr val="D2C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1C8BA5-B947-7D54-0683-AFF1D8422557}"/>
              </a:ext>
            </a:extLst>
          </p:cNvPr>
          <p:cNvSpPr txBox="1"/>
          <p:nvPr userDrawn="1"/>
        </p:nvSpPr>
        <p:spPr>
          <a:xfrm>
            <a:off x="1979872" y="610143"/>
            <a:ext cx="172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+mj-ea"/>
                <a:ea typeface="+mj-ea"/>
              </a:rPr>
              <a:t>自己紹介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3A50EF0-CBBD-1537-216B-E51826FBF90F}"/>
              </a:ext>
            </a:extLst>
          </p:cNvPr>
          <p:cNvGrpSpPr/>
          <p:nvPr userDrawn="1"/>
        </p:nvGrpSpPr>
        <p:grpSpPr>
          <a:xfrm>
            <a:off x="780112" y="1046162"/>
            <a:ext cx="219852" cy="155288"/>
            <a:chOff x="622607" y="1069018"/>
            <a:chExt cx="234643" cy="165735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7D43E11-8F4C-ABBD-2D8F-624A2E9338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7" y="1069018"/>
              <a:ext cx="23464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5F56846-1419-1576-28A3-FC563C43AF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7" y="1150933"/>
              <a:ext cx="23464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C21E9D3-4221-00D4-EAE6-AA11457BA6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7" y="1234753"/>
              <a:ext cx="23464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75E62DA-C640-F827-F871-822C093D6C7F}"/>
              </a:ext>
            </a:extLst>
          </p:cNvPr>
          <p:cNvGrpSpPr/>
          <p:nvPr userDrawn="1"/>
        </p:nvGrpSpPr>
        <p:grpSpPr>
          <a:xfrm>
            <a:off x="1240279" y="1041990"/>
            <a:ext cx="327702" cy="169898"/>
            <a:chOff x="1308645" y="1055955"/>
            <a:chExt cx="360482" cy="186893"/>
          </a:xfrm>
        </p:grpSpPr>
        <p:sp>
          <p:nvSpPr>
            <p:cNvPr id="29" name="L 字 28">
              <a:extLst>
                <a:ext uri="{FF2B5EF4-FFF2-40B4-BE49-F238E27FC236}">
                  <a16:creationId xmlns:a16="http://schemas.microsoft.com/office/drawing/2014/main" id="{5F000D96-4246-8152-564D-E4F9A74891E6}"/>
                </a:ext>
              </a:extLst>
            </p:cNvPr>
            <p:cNvSpPr/>
            <p:nvPr userDrawn="1"/>
          </p:nvSpPr>
          <p:spPr>
            <a:xfrm rot="2700000">
              <a:off x="1308645" y="1062848"/>
              <a:ext cx="180000" cy="180000"/>
            </a:xfrm>
            <a:prstGeom prst="corner">
              <a:avLst>
                <a:gd name="adj1" fmla="val 31017"/>
                <a:gd name="adj2" fmla="val 295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0DEC4B3E-4943-40E3-95E4-CA637A701A1E}"/>
                </a:ext>
              </a:extLst>
            </p:cNvPr>
            <p:cNvSpPr/>
            <p:nvPr userDrawn="1"/>
          </p:nvSpPr>
          <p:spPr>
            <a:xfrm rot="13500000">
              <a:off x="1489127" y="1055955"/>
              <a:ext cx="180000" cy="180000"/>
            </a:xfrm>
            <a:prstGeom prst="corner">
              <a:avLst>
                <a:gd name="adj1" fmla="val 31017"/>
                <a:gd name="adj2" fmla="val 295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4EADEFB-00DE-A481-2AB9-CA0B9D47C1D4}"/>
              </a:ext>
            </a:extLst>
          </p:cNvPr>
          <p:cNvSpPr/>
          <p:nvPr userDrawn="1"/>
        </p:nvSpPr>
        <p:spPr>
          <a:xfrm>
            <a:off x="2475232" y="1052482"/>
            <a:ext cx="7648890" cy="1870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FD5C5F5-B140-4F9B-27E1-A4C9A48A4E21}"/>
              </a:ext>
            </a:extLst>
          </p:cNvPr>
          <p:cNvSpPr txBox="1"/>
          <p:nvPr userDrawn="1"/>
        </p:nvSpPr>
        <p:spPr>
          <a:xfrm>
            <a:off x="2475231" y="1037564"/>
            <a:ext cx="7648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  <a:latin typeface="+mj-ea"/>
                <a:ea typeface="+mj-ea"/>
              </a:rPr>
              <a:t>高専キャリア</a:t>
            </a:r>
            <a:r>
              <a:rPr kumimoji="1" lang="en-US" altLang="ja-JP" sz="900" dirty="0">
                <a:solidFill>
                  <a:schemeClr val="tx1"/>
                </a:solidFill>
                <a:latin typeface="+mj-ea"/>
                <a:ea typeface="+mj-ea"/>
              </a:rPr>
              <a:t>2024/</a:t>
            </a:r>
            <a:r>
              <a:rPr kumimoji="1" lang="ja-JP" altLang="en-US" sz="900" dirty="0">
                <a:solidFill>
                  <a:schemeClr val="tx1"/>
                </a:solidFill>
                <a:latin typeface="+mj-ea"/>
                <a:ea typeface="+mj-ea"/>
              </a:rPr>
              <a:t>冬の全国大会</a:t>
            </a:r>
            <a:r>
              <a:rPr kumimoji="1" lang="en-US" altLang="ja-JP" sz="9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900" dirty="0">
                <a:solidFill>
                  <a:schemeClr val="tx1"/>
                </a:solidFill>
                <a:latin typeface="+mj-ea"/>
                <a:ea typeface="+mj-ea"/>
              </a:rPr>
              <a:t>起業部ピッチ</a:t>
            </a:r>
            <a:r>
              <a:rPr kumimoji="1" lang="en-US" altLang="ja-JP" sz="9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900" dirty="0">
                <a:solidFill>
                  <a:schemeClr val="tx1"/>
                </a:solidFill>
                <a:latin typeface="+mj-ea"/>
                <a:ea typeface="+mj-ea"/>
              </a:rPr>
              <a:t>平良昂也</a:t>
            </a:r>
            <a:r>
              <a:rPr kumimoji="1" lang="en-US" altLang="ja-JP" sz="9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900" dirty="0">
                <a:solidFill>
                  <a:schemeClr val="tx1"/>
                </a:solidFill>
                <a:latin typeface="+mj-ea"/>
                <a:ea typeface="+mj-ea"/>
              </a:rPr>
              <a:t>自己紹介</a:t>
            </a:r>
          </a:p>
        </p:txBody>
      </p:sp>
      <p:pic>
        <p:nvPicPr>
          <p:cNvPr id="37" name="図 36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D8B86098-9C6A-D124-FD76-042AFF7F3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4" y="1583180"/>
            <a:ext cx="2780933" cy="2780933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D2194CC-46A2-8191-631C-27EC49093244}"/>
              </a:ext>
            </a:extLst>
          </p:cNvPr>
          <p:cNvSpPr txBox="1"/>
          <p:nvPr userDrawn="1"/>
        </p:nvSpPr>
        <p:spPr>
          <a:xfrm>
            <a:off x="1084765" y="4543765"/>
            <a:ext cx="278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+mj-ea"/>
                <a:ea typeface="+mj-ea"/>
              </a:rPr>
              <a:t>平良 昂也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6DDE60-7C89-08D2-3A28-674413BDD5ED}"/>
              </a:ext>
            </a:extLst>
          </p:cNvPr>
          <p:cNvSpPr txBox="1"/>
          <p:nvPr userDrawn="1"/>
        </p:nvSpPr>
        <p:spPr>
          <a:xfrm>
            <a:off x="1084763" y="5016978"/>
            <a:ext cx="278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@__ayanoYuki__</a:t>
            </a:r>
            <a:endParaRPr kumimoji="1" lang="ja-JP" altLang="en-US" sz="2000" dirty="0"/>
          </a:p>
        </p:txBody>
      </p:sp>
      <p:pic>
        <p:nvPicPr>
          <p:cNvPr id="41" name="グラフィックス 40" descr="アドレス帳 単色塗りつぶし">
            <a:extLst>
              <a:ext uri="{FF2B5EF4-FFF2-40B4-BE49-F238E27FC236}">
                <a16:creationId xmlns:a16="http://schemas.microsoft.com/office/drawing/2014/main" id="{E1A55435-F5A7-DB07-D321-38439CE55F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51" y="5651236"/>
            <a:ext cx="540000" cy="540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A578867-6A60-2201-E390-DC89F979E49E}"/>
              </a:ext>
            </a:extLst>
          </p:cNvPr>
          <p:cNvSpPr txBox="1"/>
          <p:nvPr userDrawn="1"/>
        </p:nvSpPr>
        <p:spPr>
          <a:xfrm>
            <a:off x="1400709" y="5720342"/>
            <a:ext cx="264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沖縄高専　専攻科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24164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1">
    <p:bg>
      <p:bgPr>
        <a:solidFill>
          <a:srgbClr val="FE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8AAEB-FEE1-E83C-D94E-F495DE9AA1CE}"/>
              </a:ext>
            </a:extLst>
          </p:cNvPr>
          <p:cNvSpPr/>
          <p:nvPr userDrawn="1"/>
        </p:nvSpPr>
        <p:spPr>
          <a:xfrm>
            <a:off x="539797" y="649190"/>
            <a:ext cx="11163600" cy="6055200"/>
          </a:xfrm>
          <a:prstGeom prst="roundRect">
            <a:avLst>
              <a:gd name="adj" fmla="val 2794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C657646-F1FA-7F1F-14BD-288A0C309CBE}"/>
              </a:ext>
            </a:extLst>
          </p:cNvPr>
          <p:cNvSpPr/>
          <p:nvPr userDrawn="1"/>
        </p:nvSpPr>
        <p:spPr>
          <a:xfrm>
            <a:off x="437803" y="517364"/>
            <a:ext cx="11164567" cy="6055361"/>
          </a:xfrm>
          <a:prstGeom prst="roundRect">
            <a:avLst>
              <a:gd name="adj" fmla="val 26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四角形: 上の 2 つの角を丸める 13">
            <a:extLst>
              <a:ext uri="{FF2B5EF4-FFF2-40B4-BE49-F238E27FC236}">
                <a16:creationId xmlns:a16="http://schemas.microsoft.com/office/drawing/2014/main" id="{287C3D1D-F4B9-09D8-BC82-C8A51F547FD0}"/>
              </a:ext>
            </a:extLst>
          </p:cNvPr>
          <p:cNvSpPr/>
          <p:nvPr userDrawn="1"/>
        </p:nvSpPr>
        <p:spPr>
          <a:xfrm>
            <a:off x="437803" y="517490"/>
            <a:ext cx="11164567" cy="426617"/>
          </a:xfrm>
          <a:prstGeom prst="round2SameRect">
            <a:avLst>
              <a:gd name="adj1" fmla="val 4047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2EEDC4-353A-DA6A-A9FD-AA3DF2BB1C56}"/>
              </a:ext>
            </a:extLst>
          </p:cNvPr>
          <p:cNvGrpSpPr/>
          <p:nvPr userDrawn="1"/>
        </p:nvGrpSpPr>
        <p:grpSpPr>
          <a:xfrm>
            <a:off x="660275" y="593265"/>
            <a:ext cx="281969" cy="281969"/>
            <a:chOff x="605718" y="1079467"/>
            <a:chExt cx="401385" cy="401385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CA8EFB4-6C21-6E00-2DCD-27AA52F3332D}"/>
                </a:ext>
              </a:extLst>
            </p:cNvPr>
            <p:cNvSpPr/>
            <p:nvPr userDrawn="1"/>
          </p:nvSpPr>
          <p:spPr>
            <a:xfrm>
              <a:off x="605718" y="1079467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D8FD962D-FECD-AD51-D9D6-B33C09DED2F2}"/>
                </a:ext>
              </a:extLst>
            </p:cNvPr>
            <p:cNvSpPr/>
            <p:nvPr userDrawn="1"/>
          </p:nvSpPr>
          <p:spPr>
            <a:xfrm rot="2700000">
              <a:off x="716409" y="1194857"/>
              <a:ext cx="180000" cy="180000"/>
            </a:xfrm>
            <a:prstGeom prst="plus">
              <a:avLst>
                <a:gd name="adj" fmla="val 364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B52BAD-14CC-A6DA-B5FD-4E9D84AF1C07}"/>
              </a:ext>
            </a:extLst>
          </p:cNvPr>
          <p:cNvGrpSpPr/>
          <p:nvPr userDrawn="1"/>
        </p:nvGrpSpPr>
        <p:grpSpPr>
          <a:xfrm>
            <a:off x="1029960" y="593265"/>
            <a:ext cx="281969" cy="281969"/>
            <a:chOff x="1327713" y="1079466"/>
            <a:chExt cx="401385" cy="401385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363EA2-F25D-6554-C1BC-1E228C30D967}"/>
                </a:ext>
              </a:extLst>
            </p:cNvPr>
            <p:cNvSpPr/>
            <p:nvPr userDrawn="1"/>
          </p:nvSpPr>
          <p:spPr>
            <a:xfrm>
              <a:off x="1327713" y="1079466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3440FBA-E4E2-02C9-F7C9-504221FEE6E2}"/>
                </a:ext>
              </a:extLst>
            </p:cNvPr>
            <p:cNvSpPr/>
            <p:nvPr userDrawn="1"/>
          </p:nvSpPr>
          <p:spPr>
            <a:xfrm>
              <a:off x="1456405" y="1208157"/>
              <a:ext cx="144000" cy="14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F8931F1-27C2-639C-3852-B563C3A7CED8}"/>
              </a:ext>
            </a:extLst>
          </p:cNvPr>
          <p:cNvGrpSpPr/>
          <p:nvPr userDrawn="1"/>
        </p:nvGrpSpPr>
        <p:grpSpPr>
          <a:xfrm>
            <a:off x="1399865" y="596564"/>
            <a:ext cx="281969" cy="281969"/>
            <a:chOff x="2049708" y="1079465"/>
            <a:chExt cx="401385" cy="401385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66EB4DF-28F6-737B-A607-40F576DC60C0}"/>
                </a:ext>
              </a:extLst>
            </p:cNvPr>
            <p:cNvSpPr/>
            <p:nvPr userDrawn="1"/>
          </p:nvSpPr>
          <p:spPr>
            <a:xfrm>
              <a:off x="2049708" y="1079465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9BBAA6BE-E4E1-4F1D-7FCD-6F0ABA735C40}"/>
                </a:ext>
              </a:extLst>
            </p:cNvPr>
            <p:cNvCxnSpPr/>
            <p:nvPr userDrawn="1"/>
          </p:nvCxnSpPr>
          <p:spPr>
            <a:xfrm>
              <a:off x="2160400" y="1280157"/>
              <a:ext cx="1800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DBDF1B-2B7C-3142-7AC3-0A7D57BE9E8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877499" y="556370"/>
            <a:ext cx="8007166" cy="415169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9517E-A594-520B-ECBB-4C2E65F68159}"/>
              </a:ext>
            </a:extLst>
          </p:cNvPr>
          <p:cNvSpPr/>
          <p:nvPr userDrawn="1"/>
        </p:nvSpPr>
        <p:spPr>
          <a:xfrm>
            <a:off x="0" y="0"/>
            <a:ext cx="12192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ECE4C905-FE80-5B37-B2E1-330228246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" y="43071"/>
            <a:ext cx="273857" cy="2738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8DC3AD-98FC-D6AA-642A-B2A79B63744D}"/>
              </a:ext>
            </a:extLst>
          </p:cNvPr>
          <p:cNvSpPr txBox="1"/>
          <p:nvPr userDrawn="1"/>
        </p:nvSpPr>
        <p:spPr>
          <a:xfrm>
            <a:off x="540851" y="11576"/>
            <a:ext cx="11517652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File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Edit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Power Point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Tools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Help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E31A8D9C-713C-237B-33FF-9185F552FCA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56948" y="1384917"/>
            <a:ext cx="10741980" cy="4955593"/>
          </a:xfrm>
        </p:spPr>
        <p:txBody>
          <a:bodyPr>
            <a:normAutofit/>
          </a:bodyPr>
          <a:lstStyle>
            <a:lvl1pPr marL="355600" indent="-3556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1pPr>
            <a:lvl2pPr marL="719138" indent="-37623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2pPr>
            <a:lvl3pPr marL="1079500" indent="-3937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3pPr>
            <a:lvl4pPr marL="1431925" indent="-403225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4pPr>
            <a:lvl5pPr marL="1792288" indent="-42068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722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2">
    <p:bg>
      <p:bgPr>
        <a:solidFill>
          <a:srgbClr val="FE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8AAEB-FEE1-E83C-D94E-F495DE9AA1CE}"/>
              </a:ext>
            </a:extLst>
          </p:cNvPr>
          <p:cNvSpPr/>
          <p:nvPr userDrawn="1"/>
        </p:nvSpPr>
        <p:spPr>
          <a:xfrm>
            <a:off x="539797" y="649190"/>
            <a:ext cx="11163600" cy="6055200"/>
          </a:xfrm>
          <a:prstGeom prst="roundRect">
            <a:avLst>
              <a:gd name="adj" fmla="val 2794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C657646-F1FA-7F1F-14BD-288A0C309CBE}"/>
              </a:ext>
            </a:extLst>
          </p:cNvPr>
          <p:cNvSpPr/>
          <p:nvPr userDrawn="1"/>
        </p:nvSpPr>
        <p:spPr>
          <a:xfrm>
            <a:off x="437803" y="517364"/>
            <a:ext cx="11164567" cy="6055361"/>
          </a:xfrm>
          <a:prstGeom prst="roundRect">
            <a:avLst>
              <a:gd name="adj" fmla="val 26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四角形: 上の 2 つの角を丸める 13">
            <a:extLst>
              <a:ext uri="{FF2B5EF4-FFF2-40B4-BE49-F238E27FC236}">
                <a16:creationId xmlns:a16="http://schemas.microsoft.com/office/drawing/2014/main" id="{287C3D1D-F4B9-09D8-BC82-C8A51F547FD0}"/>
              </a:ext>
            </a:extLst>
          </p:cNvPr>
          <p:cNvSpPr/>
          <p:nvPr userDrawn="1"/>
        </p:nvSpPr>
        <p:spPr>
          <a:xfrm>
            <a:off x="437803" y="517490"/>
            <a:ext cx="11164567" cy="426617"/>
          </a:xfrm>
          <a:prstGeom prst="round2SameRect">
            <a:avLst>
              <a:gd name="adj1" fmla="val 40474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2EEDC4-353A-DA6A-A9FD-AA3DF2BB1C56}"/>
              </a:ext>
            </a:extLst>
          </p:cNvPr>
          <p:cNvGrpSpPr/>
          <p:nvPr userDrawn="1"/>
        </p:nvGrpSpPr>
        <p:grpSpPr>
          <a:xfrm>
            <a:off x="660275" y="593265"/>
            <a:ext cx="281969" cy="281969"/>
            <a:chOff x="605718" y="1079467"/>
            <a:chExt cx="401385" cy="401385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CA8EFB4-6C21-6E00-2DCD-27AA52F3332D}"/>
                </a:ext>
              </a:extLst>
            </p:cNvPr>
            <p:cNvSpPr/>
            <p:nvPr userDrawn="1"/>
          </p:nvSpPr>
          <p:spPr>
            <a:xfrm>
              <a:off x="605718" y="1079467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D8FD962D-FECD-AD51-D9D6-B33C09DED2F2}"/>
                </a:ext>
              </a:extLst>
            </p:cNvPr>
            <p:cNvSpPr/>
            <p:nvPr userDrawn="1"/>
          </p:nvSpPr>
          <p:spPr>
            <a:xfrm rot="2700000">
              <a:off x="716409" y="1194857"/>
              <a:ext cx="180000" cy="180000"/>
            </a:xfrm>
            <a:prstGeom prst="plus">
              <a:avLst>
                <a:gd name="adj" fmla="val 3640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B52BAD-14CC-A6DA-B5FD-4E9D84AF1C07}"/>
              </a:ext>
            </a:extLst>
          </p:cNvPr>
          <p:cNvGrpSpPr/>
          <p:nvPr userDrawn="1"/>
        </p:nvGrpSpPr>
        <p:grpSpPr>
          <a:xfrm>
            <a:off x="1029960" y="593265"/>
            <a:ext cx="281969" cy="281969"/>
            <a:chOff x="1327713" y="1079466"/>
            <a:chExt cx="401385" cy="401385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363EA2-F25D-6554-C1BC-1E228C30D967}"/>
                </a:ext>
              </a:extLst>
            </p:cNvPr>
            <p:cNvSpPr/>
            <p:nvPr userDrawn="1"/>
          </p:nvSpPr>
          <p:spPr>
            <a:xfrm>
              <a:off x="1327713" y="1079466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3440FBA-E4E2-02C9-F7C9-504221FEE6E2}"/>
                </a:ext>
              </a:extLst>
            </p:cNvPr>
            <p:cNvSpPr/>
            <p:nvPr userDrawn="1"/>
          </p:nvSpPr>
          <p:spPr>
            <a:xfrm>
              <a:off x="1456405" y="1208157"/>
              <a:ext cx="144000" cy="14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F8931F1-27C2-639C-3852-B563C3A7CED8}"/>
              </a:ext>
            </a:extLst>
          </p:cNvPr>
          <p:cNvGrpSpPr/>
          <p:nvPr userDrawn="1"/>
        </p:nvGrpSpPr>
        <p:grpSpPr>
          <a:xfrm>
            <a:off x="1399865" y="596564"/>
            <a:ext cx="281969" cy="281969"/>
            <a:chOff x="2049708" y="1079465"/>
            <a:chExt cx="401385" cy="401385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66EB4DF-28F6-737B-A607-40F576DC60C0}"/>
                </a:ext>
              </a:extLst>
            </p:cNvPr>
            <p:cNvSpPr/>
            <p:nvPr userDrawn="1"/>
          </p:nvSpPr>
          <p:spPr>
            <a:xfrm>
              <a:off x="2049708" y="1079465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9BBAA6BE-E4E1-4F1D-7FCD-6F0ABA735C40}"/>
                </a:ext>
              </a:extLst>
            </p:cNvPr>
            <p:cNvCxnSpPr/>
            <p:nvPr userDrawn="1"/>
          </p:nvCxnSpPr>
          <p:spPr>
            <a:xfrm>
              <a:off x="2160400" y="1280157"/>
              <a:ext cx="180000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DBDF1B-2B7C-3142-7AC3-0A7D57BE9E8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877499" y="556370"/>
            <a:ext cx="8007166" cy="415169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9517E-A594-520B-ECBB-4C2E65F68159}"/>
              </a:ext>
            </a:extLst>
          </p:cNvPr>
          <p:cNvSpPr/>
          <p:nvPr userDrawn="1"/>
        </p:nvSpPr>
        <p:spPr>
          <a:xfrm>
            <a:off x="0" y="0"/>
            <a:ext cx="12192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ECE4C905-FE80-5B37-B2E1-330228246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" y="43071"/>
            <a:ext cx="273857" cy="2738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8DC3AD-98FC-D6AA-642A-B2A79B63744D}"/>
              </a:ext>
            </a:extLst>
          </p:cNvPr>
          <p:cNvSpPr txBox="1"/>
          <p:nvPr userDrawn="1"/>
        </p:nvSpPr>
        <p:spPr>
          <a:xfrm>
            <a:off x="540851" y="11576"/>
            <a:ext cx="11517652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File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Edit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Power Point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Tools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Help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E31A8D9C-713C-237B-33FF-9185F552FCA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56948" y="1384917"/>
            <a:ext cx="10741980" cy="4955593"/>
          </a:xfrm>
        </p:spPr>
        <p:txBody>
          <a:bodyPr>
            <a:normAutofit/>
          </a:bodyPr>
          <a:lstStyle>
            <a:lvl1pPr marL="355600" indent="-3556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1pPr>
            <a:lvl2pPr marL="719138" indent="-37623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2pPr>
            <a:lvl3pPr marL="1079500" indent="-3937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3pPr>
            <a:lvl4pPr marL="1431925" indent="-403225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4pPr>
            <a:lvl5pPr marL="1792288" indent="-42068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269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3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8AAEB-FEE1-E83C-D94E-F495DE9AA1CE}"/>
              </a:ext>
            </a:extLst>
          </p:cNvPr>
          <p:cNvSpPr/>
          <p:nvPr userDrawn="1"/>
        </p:nvSpPr>
        <p:spPr>
          <a:xfrm>
            <a:off x="539797" y="649190"/>
            <a:ext cx="11163600" cy="6055200"/>
          </a:xfrm>
          <a:prstGeom prst="roundRect">
            <a:avLst>
              <a:gd name="adj" fmla="val 2458"/>
            </a:avLst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C657646-F1FA-7F1F-14BD-288A0C309CBE}"/>
              </a:ext>
            </a:extLst>
          </p:cNvPr>
          <p:cNvSpPr/>
          <p:nvPr userDrawn="1"/>
        </p:nvSpPr>
        <p:spPr>
          <a:xfrm>
            <a:off x="437801" y="526834"/>
            <a:ext cx="11164567" cy="6055361"/>
          </a:xfrm>
          <a:prstGeom prst="roundRect">
            <a:avLst>
              <a:gd name="adj" fmla="val 21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9517E-A594-520B-ECBB-4C2E65F68159}"/>
              </a:ext>
            </a:extLst>
          </p:cNvPr>
          <p:cNvSpPr/>
          <p:nvPr userDrawn="1"/>
        </p:nvSpPr>
        <p:spPr>
          <a:xfrm>
            <a:off x="0" y="0"/>
            <a:ext cx="12192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ECE4C905-FE80-5B37-B2E1-330228246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" y="43071"/>
            <a:ext cx="273857" cy="2738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8DC3AD-98FC-D6AA-642A-B2A79B63744D}"/>
              </a:ext>
            </a:extLst>
          </p:cNvPr>
          <p:cNvSpPr txBox="1"/>
          <p:nvPr userDrawn="1"/>
        </p:nvSpPr>
        <p:spPr>
          <a:xfrm>
            <a:off x="540851" y="11576"/>
            <a:ext cx="11517652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File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Edit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Power Point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Tools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Help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E31A8D9C-713C-237B-33FF-9185F552FCA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37801" y="1583181"/>
            <a:ext cx="9893809" cy="4913455"/>
          </a:xfrm>
        </p:spPr>
        <p:txBody>
          <a:bodyPr>
            <a:normAutofit/>
          </a:bodyPr>
          <a:lstStyle>
            <a:lvl1pPr marL="355600" indent="-3556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1pPr>
            <a:lvl2pPr marL="719138" indent="-37623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2pPr>
            <a:lvl3pPr marL="1079500" indent="-393700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3pPr>
            <a:lvl4pPr marL="1431925" indent="-403225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4pPr>
            <a:lvl5pPr marL="1792288" indent="-420688"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Char char="l"/>
              <a:defRPr sz="3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四角形: 上の 2 つの角を丸める 2">
            <a:extLst>
              <a:ext uri="{FF2B5EF4-FFF2-40B4-BE49-F238E27FC236}">
                <a16:creationId xmlns:a16="http://schemas.microsoft.com/office/drawing/2014/main" id="{2D42A560-E45F-BF3B-D76F-C875A04F405B}"/>
              </a:ext>
            </a:extLst>
          </p:cNvPr>
          <p:cNvSpPr/>
          <p:nvPr userDrawn="1"/>
        </p:nvSpPr>
        <p:spPr>
          <a:xfrm>
            <a:off x="437802" y="905777"/>
            <a:ext cx="11164567" cy="42661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2C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4" name="四角形: 上の 2 つの角を丸める 13">
            <a:extLst>
              <a:ext uri="{FF2B5EF4-FFF2-40B4-BE49-F238E27FC236}">
                <a16:creationId xmlns:a16="http://schemas.microsoft.com/office/drawing/2014/main" id="{287C3D1D-F4B9-09D8-BC82-C8A51F547FD0}"/>
              </a:ext>
            </a:extLst>
          </p:cNvPr>
          <p:cNvSpPr/>
          <p:nvPr userDrawn="1"/>
        </p:nvSpPr>
        <p:spPr>
          <a:xfrm>
            <a:off x="437803" y="517490"/>
            <a:ext cx="11164567" cy="426617"/>
          </a:xfrm>
          <a:prstGeom prst="round2SameRect">
            <a:avLst>
              <a:gd name="adj1" fmla="val 3127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2EEDC4-353A-DA6A-A9FD-AA3DF2BB1C56}"/>
              </a:ext>
            </a:extLst>
          </p:cNvPr>
          <p:cNvGrpSpPr/>
          <p:nvPr userDrawn="1"/>
        </p:nvGrpSpPr>
        <p:grpSpPr>
          <a:xfrm>
            <a:off x="660275" y="593265"/>
            <a:ext cx="281969" cy="281969"/>
            <a:chOff x="605718" y="1079467"/>
            <a:chExt cx="401385" cy="401385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CA8EFB4-6C21-6E00-2DCD-27AA52F3332D}"/>
                </a:ext>
              </a:extLst>
            </p:cNvPr>
            <p:cNvSpPr/>
            <p:nvPr userDrawn="1"/>
          </p:nvSpPr>
          <p:spPr>
            <a:xfrm>
              <a:off x="605718" y="1079467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D8FD962D-FECD-AD51-D9D6-B33C09DED2F2}"/>
                </a:ext>
              </a:extLst>
            </p:cNvPr>
            <p:cNvSpPr/>
            <p:nvPr userDrawn="1"/>
          </p:nvSpPr>
          <p:spPr>
            <a:xfrm rot="2700000">
              <a:off x="716409" y="1194857"/>
              <a:ext cx="180000" cy="180000"/>
            </a:xfrm>
            <a:prstGeom prst="plus">
              <a:avLst>
                <a:gd name="adj" fmla="val 364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B52BAD-14CC-A6DA-B5FD-4E9D84AF1C07}"/>
              </a:ext>
            </a:extLst>
          </p:cNvPr>
          <p:cNvGrpSpPr/>
          <p:nvPr userDrawn="1"/>
        </p:nvGrpSpPr>
        <p:grpSpPr>
          <a:xfrm>
            <a:off x="1029960" y="593265"/>
            <a:ext cx="281969" cy="281969"/>
            <a:chOff x="1327713" y="1079466"/>
            <a:chExt cx="401385" cy="401385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363EA2-F25D-6554-C1BC-1E228C30D967}"/>
                </a:ext>
              </a:extLst>
            </p:cNvPr>
            <p:cNvSpPr/>
            <p:nvPr userDrawn="1"/>
          </p:nvSpPr>
          <p:spPr>
            <a:xfrm>
              <a:off x="1327713" y="1079466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3440FBA-E4E2-02C9-F7C9-504221FEE6E2}"/>
                </a:ext>
              </a:extLst>
            </p:cNvPr>
            <p:cNvSpPr/>
            <p:nvPr userDrawn="1"/>
          </p:nvSpPr>
          <p:spPr>
            <a:xfrm>
              <a:off x="1456405" y="1208157"/>
              <a:ext cx="144000" cy="14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F8931F1-27C2-639C-3852-B563C3A7CED8}"/>
              </a:ext>
            </a:extLst>
          </p:cNvPr>
          <p:cNvGrpSpPr/>
          <p:nvPr userDrawn="1"/>
        </p:nvGrpSpPr>
        <p:grpSpPr>
          <a:xfrm>
            <a:off x="1399865" y="596564"/>
            <a:ext cx="281969" cy="281969"/>
            <a:chOff x="2049708" y="1079465"/>
            <a:chExt cx="401385" cy="401385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66EB4DF-28F6-737B-A607-40F576DC60C0}"/>
                </a:ext>
              </a:extLst>
            </p:cNvPr>
            <p:cNvSpPr/>
            <p:nvPr userDrawn="1"/>
          </p:nvSpPr>
          <p:spPr>
            <a:xfrm>
              <a:off x="2049708" y="1079465"/>
              <a:ext cx="401385" cy="401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9BBAA6BE-E4E1-4F1D-7FCD-6F0ABA735C40}"/>
                </a:ext>
              </a:extLst>
            </p:cNvPr>
            <p:cNvCxnSpPr/>
            <p:nvPr userDrawn="1"/>
          </p:nvCxnSpPr>
          <p:spPr>
            <a:xfrm>
              <a:off x="2160400" y="1280157"/>
              <a:ext cx="1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四角形: 上の 2 つの角を丸める 3">
            <a:extLst>
              <a:ext uri="{FF2B5EF4-FFF2-40B4-BE49-F238E27FC236}">
                <a16:creationId xmlns:a16="http://schemas.microsoft.com/office/drawing/2014/main" id="{4287C2DE-5242-D59C-8966-F47027FF832B}"/>
              </a:ext>
            </a:extLst>
          </p:cNvPr>
          <p:cNvSpPr/>
          <p:nvPr userDrawn="1"/>
        </p:nvSpPr>
        <p:spPr>
          <a:xfrm>
            <a:off x="1979872" y="592059"/>
            <a:ext cx="2754688" cy="426617"/>
          </a:xfrm>
          <a:prstGeom prst="round2SameRect">
            <a:avLst>
              <a:gd name="adj1" fmla="val 23803"/>
              <a:gd name="adj2" fmla="val 0"/>
            </a:avLst>
          </a:prstGeom>
          <a:solidFill>
            <a:srgbClr val="D2C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3A50EF0-CBBD-1537-216B-E51826FBF90F}"/>
              </a:ext>
            </a:extLst>
          </p:cNvPr>
          <p:cNvGrpSpPr/>
          <p:nvPr userDrawn="1"/>
        </p:nvGrpSpPr>
        <p:grpSpPr>
          <a:xfrm>
            <a:off x="780112" y="1046162"/>
            <a:ext cx="219852" cy="155288"/>
            <a:chOff x="622607" y="1069018"/>
            <a:chExt cx="234643" cy="165735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7D43E11-8F4C-ABBD-2D8F-624A2E9338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7" y="1069018"/>
              <a:ext cx="23464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5F56846-1419-1576-28A3-FC563C43AF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7" y="1150933"/>
              <a:ext cx="23464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C21E9D3-4221-00D4-EAE6-AA11457BA6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7" y="1234753"/>
              <a:ext cx="23464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75E62DA-C640-F827-F871-822C093D6C7F}"/>
              </a:ext>
            </a:extLst>
          </p:cNvPr>
          <p:cNvGrpSpPr/>
          <p:nvPr userDrawn="1"/>
        </p:nvGrpSpPr>
        <p:grpSpPr>
          <a:xfrm>
            <a:off x="1240279" y="1041990"/>
            <a:ext cx="327702" cy="169898"/>
            <a:chOff x="1308645" y="1055955"/>
            <a:chExt cx="360482" cy="186893"/>
          </a:xfrm>
        </p:grpSpPr>
        <p:sp>
          <p:nvSpPr>
            <p:cNvPr id="29" name="L 字 28">
              <a:extLst>
                <a:ext uri="{FF2B5EF4-FFF2-40B4-BE49-F238E27FC236}">
                  <a16:creationId xmlns:a16="http://schemas.microsoft.com/office/drawing/2014/main" id="{5F000D96-4246-8152-564D-E4F9A74891E6}"/>
                </a:ext>
              </a:extLst>
            </p:cNvPr>
            <p:cNvSpPr/>
            <p:nvPr userDrawn="1"/>
          </p:nvSpPr>
          <p:spPr>
            <a:xfrm rot="2700000">
              <a:off x="1308645" y="1062848"/>
              <a:ext cx="180000" cy="180000"/>
            </a:xfrm>
            <a:prstGeom prst="corner">
              <a:avLst>
                <a:gd name="adj1" fmla="val 31017"/>
                <a:gd name="adj2" fmla="val 295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0DEC4B3E-4943-40E3-95E4-CA637A701A1E}"/>
                </a:ext>
              </a:extLst>
            </p:cNvPr>
            <p:cNvSpPr/>
            <p:nvPr userDrawn="1"/>
          </p:nvSpPr>
          <p:spPr>
            <a:xfrm rot="13500000">
              <a:off x="1489127" y="1055955"/>
              <a:ext cx="180000" cy="180000"/>
            </a:xfrm>
            <a:prstGeom prst="corner">
              <a:avLst>
                <a:gd name="adj1" fmla="val 31017"/>
                <a:gd name="adj2" fmla="val 295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4EADEFB-00DE-A481-2AB9-CA0B9D47C1D4}"/>
              </a:ext>
            </a:extLst>
          </p:cNvPr>
          <p:cNvSpPr/>
          <p:nvPr userDrawn="1"/>
        </p:nvSpPr>
        <p:spPr>
          <a:xfrm>
            <a:off x="2475232" y="1052482"/>
            <a:ext cx="7648890" cy="1870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7141814-816F-B8C6-FB7D-4451ED8DE282}"/>
              </a:ext>
            </a:extLst>
          </p:cNvPr>
          <p:cNvCxnSpPr/>
          <p:nvPr userDrawn="1"/>
        </p:nvCxnSpPr>
        <p:spPr>
          <a:xfrm>
            <a:off x="1162040" y="1332394"/>
            <a:ext cx="0" cy="5249801"/>
          </a:xfrm>
          <a:prstGeom prst="line">
            <a:avLst/>
          </a:prstGeom>
          <a:ln w="38100">
            <a:solidFill>
              <a:srgbClr val="D2C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4B9EA9E-4812-7DD8-F8C2-D9D5996CFCA4}"/>
              </a:ext>
            </a:extLst>
          </p:cNvPr>
          <p:cNvGrpSpPr/>
          <p:nvPr userDrawn="1"/>
        </p:nvGrpSpPr>
        <p:grpSpPr>
          <a:xfrm>
            <a:off x="498208" y="1520255"/>
            <a:ext cx="597146" cy="4691963"/>
            <a:chOff x="498208" y="1480510"/>
            <a:chExt cx="597146" cy="4691963"/>
          </a:xfrm>
        </p:grpSpPr>
        <p:pic>
          <p:nvPicPr>
            <p:cNvPr id="31" name="グラフィックス 30" descr="封筒 単色塗りつぶし">
              <a:extLst>
                <a:ext uri="{FF2B5EF4-FFF2-40B4-BE49-F238E27FC236}">
                  <a16:creationId xmlns:a16="http://schemas.microsoft.com/office/drawing/2014/main" id="{805DA0C6-8337-90C5-EBB2-0BED69C70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258" y="4774870"/>
              <a:ext cx="576000" cy="576000"/>
            </a:xfrm>
            <a:prstGeom prst="rect">
              <a:avLst/>
            </a:prstGeom>
          </p:spPr>
        </p:pic>
        <p:pic>
          <p:nvPicPr>
            <p:cNvPr id="40" name="グラフィックス 39" descr="呼び出し音 単色塗りつぶし">
              <a:extLst>
                <a:ext uri="{FF2B5EF4-FFF2-40B4-BE49-F238E27FC236}">
                  <a16:creationId xmlns:a16="http://schemas.microsoft.com/office/drawing/2014/main" id="{3C1079A3-48D1-45E3-A607-EB4BE24E82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8208" y="3953267"/>
              <a:ext cx="576000" cy="576000"/>
            </a:xfrm>
            <a:prstGeom prst="rect">
              <a:avLst/>
            </a:prstGeom>
          </p:spPr>
        </p:pic>
        <p:pic>
          <p:nvPicPr>
            <p:cNvPr id="43" name="グラフィックス 42" descr="ハッシュタグ 単色塗りつぶし">
              <a:extLst>
                <a:ext uri="{FF2B5EF4-FFF2-40B4-BE49-F238E27FC236}">
                  <a16:creationId xmlns:a16="http://schemas.microsoft.com/office/drawing/2014/main" id="{906DCBA2-CF33-6943-322C-56B16B2EED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9354" y="3127690"/>
              <a:ext cx="576000" cy="576000"/>
            </a:xfrm>
            <a:prstGeom prst="rect">
              <a:avLst/>
            </a:prstGeom>
          </p:spPr>
        </p:pic>
        <p:pic>
          <p:nvPicPr>
            <p:cNvPr id="46" name="グラフィックス 45" descr="ホーム 単色塗りつぶし">
              <a:extLst>
                <a:ext uri="{FF2B5EF4-FFF2-40B4-BE49-F238E27FC236}">
                  <a16:creationId xmlns:a16="http://schemas.microsoft.com/office/drawing/2014/main" id="{868D668C-FDE4-ECD3-25B1-F8A2A10C24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9354" y="2302113"/>
              <a:ext cx="576000" cy="576000"/>
            </a:xfrm>
            <a:prstGeom prst="rect">
              <a:avLst/>
            </a:prstGeom>
          </p:spPr>
        </p:pic>
        <p:pic>
          <p:nvPicPr>
            <p:cNvPr id="48" name="グラフィックス 47" descr="スズメ 単色塗りつぶし">
              <a:extLst>
                <a:ext uri="{FF2B5EF4-FFF2-40B4-BE49-F238E27FC236}">
                  <a16:creationId xmlns:a16="http://schemas.microsoft.com/office/drawing/2014/main" id="{1B65ADA8-3567-034E-2264-81AD75A581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8208" y="1480510"/>
              <a:ext cx="576000" cy="576000"/>
            </a:xfrm>
            <a:prstGeom prst="rect">
              <a:avLst/>
            </a:prstGeom>
          </p:spPr>
        </p:pic>
        <p:pic>
          <p:nvPicPr>
            <p:cNvPr id="50" name="グラフィックス 49" descr="ユーザー 単色塗りつぶし">
              <a:extLst>
                <a:ext uri="{FF2B5EF4-FFF2-40B4-BE49-F238E27FC236}">
                  <a16:creationId xmlns:a16="http://schemas.microsoft.com/office/drawing/2014/main" id="{721237DF-2658-4B8E-3253-2647B1CCBC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8208" y="5596473"/>
              <a:ext cx="576000" cy="576000"/>
            </a:xfrm>
            <a:prstGeom prst="rect">
              <a:avLst/>
            </a:prstGeom>
          </p:spPr>
        </p:pic>
      </p:grpSp>
      <p:sp>
        <p:nvSpPr>
          <p:cNvPr id="53" name="コンテンツ プレースホルダー 52">
            <a:extLst>
              <a:ext uri="{FF2B5EF4-FFF2-40B4-BE49-F238E27FC236}">
                <a16:creationId xmlns:a16="http://schemas.microsoft.com/office/drawing/2014/main" id="{FEE03F0A-DA12-5B07-6A38-A1B3585F79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5230" y="1056724"/>
            <a:ext cx="7648890" cy="169239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latin typeface="+mj-ea"/>
                <a:ea typeface="+mj-ea"/>
              </a:defRPr>
            </a:lvl1pPr>
            <a:lvl2pPr marL="457200" indent="0" algn="ctr">
              <a:buNone/>
              <a:defRPr sz="900">
                <a:latin typeface="+mj-ea"/>
                <a:ea typeface="+mj-ea"/>
              </a:defRPr>
            </a:lvl2pPr>
            <a:lvl3pPr marL="914400" indent="0" algn="ctr">
              <a:buNone/>
              <a:defRPr sz="900">
                <a:latin typeface="+mj-ea"/>
                <a:ea typeface="+mj-ea"/>
              </a:defRPr>
            </a:lvl3pPr>
            <a:lvl4pPr marL="1371600" indent="0" algn="ctr">
              <a:buNone/>
              <a:defRPr sz="900">
                <a:latin typeface="+mj-ea"/>
                <a:ea typeface="+mj-ea"/>
              </a:defRPr>
            </a:lvl4pPr>
            <a:lvl5pPr marL="1828800" indent="0" algn="ctr">
              <a:buNone/>
              <a:defRPr sz="900"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4" name="コンテンツ プレースホルダー 52">
            <a:extLst>
              <a:ext uri="{FF2B5EF4-FFF2-40B4-BE49-F238E27FC236}">
                <a16:creationId xmlns:a16="http://schemas.microsoft.com/office/drawing/2014/main" id="{DAFFCD3A-FE4B-36C3-26D7-EC0432D4A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79872" y="692864"/>
            <a:ext cx="2754688" cy="16923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 algn="ctr">
              <a:buNone/>
              <a:defRPr sz="1400">
                <a:latin typeface="+mj-ea"/>
                <a:ea typeface="+mj-ea"/>
              </a:defRPr>
            </a:lvl2pPr>
            <a:lvl3pPr marL="914400" indent="0" algn="ctr">
              <a:buNone/>
              <a:defRPr sz="1400">
                <a:latin typeface="+mj-ea"/>
                <a:ea typeface="+mj-ea"/>
              </a:defRPr>
            </a:lvl3pPr>
            <a:lvl4pPr marL="1371600" indent="0" algn="ctr">
              <a:buNone/>
              <a:defRPr sz="1400">
                <a:latin typeface="+mj-ea"/>
                <a:ea typeface="+mj-ea"/>
              </a:defRPr>
            </a:lvl4pPr>
            <a:lvl5pPr marL="1828800" indent="0" algn="ctr">
              <a:buNone/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481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終了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9517E-A594-520B-ECBB-4C2E65F68159}"/>
              </a:ext>
            </a:extLst>
          </p:cNvPr>
          <p:cNvSpPr/>
          <p:nvPr userDrawn="1"/>
        </p:nvSpPr>
        <p:spPr>
          <a:xfrm>
            <a:off x="0" y="0"/>
            <a:ext cx="12192000" cy="360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ーブル, カップ, 座る, 皿 が含まれている画像&#10;&#10;自動的に生成された説明">
            <a:extLst>
              <a:ext uri="{FF2B5EF4-FFF2-40B4-BE49-F238E27FC236}">
                <a16:creationId xmlns:a16="http://schemas.microsoft.com/office/drawing/2014/main" id="{ECE4C905-FE80-5B37-B2E1-330228246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" y="43071"/>
            <a:ext cx="273857" cy="2738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8DC3AD-98FC-D6AA-642A-B2A79B63744D}"/>
              </a:ext>
            </a:extLst>
          </p:cNvPr>
          <p:cNvSpPr txBox="1"/>
          <p:nvPr userDrawn="1"/>
        </p:nvSpPr>
        <p:spPr>
          <a:xfrm>
            <a:off x="540851" y="11576"/>
            <a:ext cx="11517652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File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Edit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Power Point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Tools</a:t>
            </a:r>
            <a:r>
              <a:rPr kumimoji="1" lang="ja-JP" altLang="en-US" sz="11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Help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A6B834-70E0-21CA-A5F1-DBC2A7621088}"/>
              </a:ext>
            </a:extLst>
          </p:cNvPr>
          <p:cNvSpPr txBox="1"/>
          <p:nvPr userDrawn="1"/>
        </p:nvSpPr>
        <p:spPr>
          <a:xfrm>
            <a:off x="0" y="184395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0" dirty="0">
                <a:solidFill>
                  <a:schemeClr val="accent1"/>
                </a:solidFill>
                <a:latin typeface="Edwardian Script ITC" panose="030303020407070D0804" pitchFamily="66" charset="0"/>
                <a:ea typeface="STHupo" panose="020B0503020204020204" pitchFamily="2" charset="-122"/>
              </a:rPr>
              <a:t>Fin</a:t>
            </a:r>
            <a:endParaRPr kumimoji="1" lang="ja-JP" altLang="en-US" sz="20000" dirty="0">
              <a:solidFill>
                <a:schemeClr val="accent1"/>
              </a:solidFill>
              <a:latin typeface="Edwardian Script ITC" panose="030303020407070D0804" pitchFamily="66" charset="0"/>
              <a:ea typeface="STHupo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8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クリーンテス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06C026-3A3E-F2FB-CAC4-9C7038E6AC10}"/>
              </a:ext>
            </a:extLst>
          </p:cNvPr>
          <p:cNvSpPr txBox="1"/>
          <p:nvPr userDrawn="1"/>
        </p:nvSpPr>
        <p:spPr>
          <a:xfrm>
            <a:off x="867957" y="474345"/>
            <a:ext cx="10456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(C) Koya Taira Inc.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Presentation Date: ____/__/__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__</a:t>
            </a:r>
          </a:p>
          <a:p>
            <a:endParaRPr kumimoji="1" lang="en-US" altLang="ja-JP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Product Serial Number: 234704NITO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CPU: 15th Advanced Course(R) Information(TT) i18-P27</a:t>
            </a:r>
          </a:p>
          <a:p>
            <a:endParaRPr kumimoji="1" lang="en-US" altLang="ja-JP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Press F5 to start the presentation (Alt+F5 on Presenter Tools)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Press </a:t>
            </a:r>
            <a:r>
              <a:rPr kumimoji="1" lang="en-US" altLang="ja-JP" dirty="0" err="1">
                <a:solidFill>
                  <a:schemeClr val="bg2"/>
                </a:solidFill>
                <a:latin typeface="+mj-ea"/>
                <a:ea typeface="+mj-ea"/>
              </a:rPr>
              <a:t>Ctrl+L</a:t>
            </a:r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 to use the laser pointer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Press Esc to finish the presentation</a:t>
            </a:r>
          </a:p>
          <a:p>
            <a:endParaRPr kumimoji="1" lang="en-US" altLang="ja-JP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Presentation Controllers ... Done.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Data Check: All OK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  	Checking dates: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    		- Slides		Done.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    		- Script		Done.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    		- Volume	Done.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    		- Battery	Done.</a:t>
            </a:r>
          </a:p>
          <a:p>
            <a:endParaRPr kumimoji="1" lang="en-US" altLang="ja-JP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(C) Koya Taira Inc.</a:t>
            </a:r>
          </a:p>
          <a:p>
            <a:r>
              <a:rPr kumimoji="1" lang="en-US" altLang="ja-JP" dirty="0">
                <a:solidFill>
                  <a:schemeClr val="bg2"/>
                </a:solidFill>
                <a:latin typeface="+mj-ea"/>
                <a:ea typeface="+mj-ea"/>
              </a:rPr>
              <a:t>Please wait while the presentation starts.</a:t>
            </a:r>
          </a:p>
        </p:txBody>
      </p:sp>
    </p:spTree>
    <p:extLst>
      <p:ext uri="{BB962C8B-B14F-4D97-AF65-F5344CB8AC3E}">
        <p14:creationId xmlns:p14="http://schemas.microsoft.com/office/powerpoint/2010/main" val="3535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F1D2B0-FF96-009D-3CC1-55529CDB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52FF33-D2D5-5630-578D-D07374E7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9EE03-FDA6-BC64-6488-7DFAF9D0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12025-AB6C-41D7-BEE8-A51C2772DC5A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11EF3-290B-9FF7-0CE7-8E91E045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B4A0B-D006-1890-A032-4F761DE2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F4A89-FF78-48E7-B342-351FAE34B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0" r:id="rId4"/>
    <p:sldLayoutId id="2147483654" r:id="rId5"/>
    <p:sldLayoutId id="2147483655" r:id="rId6"/>
    <p:sldLayoutId id="2147483656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77568-3302-9E5E-2380-23514C6D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ICT</a:t>
            </a:r>
            <a:r>
              <a:rPr kumimoji="1" lang="ja-JP" altLang="en-US" dirty="0"/>
              <a:t>委員会</a:t>
            </a:r>
            <a:r>
              <a:rPr lang="ja-JP" altLang="en-US" dirty="0"/>
              <a:t>技術継承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B5605-D54C-750A-1DFC-437084B71A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/ GitHub</a:t>
            </a:r>
            <a:r>
              <a:rPr kumimoji="1" lang="ja-JP" altLang="en-US" dirty="0"/>
              <a:t>編</a:t>
            </a:r>
            <a:br>
              <a:rPr kumimoji="1" lang="en-US" altLang="ja-JP" dirty="0"/>
            </a:br>
            <a:r>
              <a:rPr lang="ja-JP" altLang="en-US" b="1" i="0" dirty="0">
                <a:effectLst/>
                <a:latin typeface="-apple-system"/>
              </a:rPr>
              <a:t>基礎</a:t>
            </a:r>
            <a:r>
              <a:rPr kumimoji="1" lang="ja-JP" altLang="en-US" dirty="0"/>
              <a:t>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1BEAA4-4155-32E2-D22B-D80A03C1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234" y="4749487"/>
            <a:ext cx="1963882" cy="19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4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A0944-66F8-0739-C7FD-15AEC3FB1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248A-5C61-3F0C-FF51-CCC8DCD6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実際にやってみた（演習）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B886D-5EA6-7FF9-9C84-6FCD733D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④各ブランチの内容確認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# test </a:t>
            </a:r>
            <a:r>
              <a:rPr kumimoji="1" lang="ja-JP" altLang="en-US" dirty="0"/>
              <a:t>ブランチに切り替えて確認</a:t>
            </a:r>
          </a:p>
          <a:p>
            <a:pPr marL="0" indent="0">
              <a:buNone/>
            </a:pPr>
            <a:r>
              <a:rPr kumimoji="1" lang="en-US" altLang="ja-JP" dirty="0"/>
              <a:t>git switch test</a:t>
            </a:r>
          </a:p>
          <a:p>
            <a:pPr marL="0" indent="0">
              <a:buNone/>
            </a:pPr>
            <a:r>
              <a:rPr kumimoji="1" lang="en-US" altLang="ja-JP" dirty="0"/>
              <a:t>type memo.txt  # windows</a:t>
            </a:r>
            <a:r>
              <a:rPr kumimoji="1" lang="ja-JP" altLang="en-US" dirty="0"/>
              <a:t>以外は</a:t>
            </a:r>
            <a:r>
              <a:rPr kumimoji="1" lang="en-US" altLang="ja-JP" dirty="0"/>
              <a:t>cat</a:t>
            </a:r>
            <a:r>
              <a:rPr kumimoji="1" lang="ja-JP" altLang="en-US" dirty="0"/>
              <a:t>に読み替える</a:t>
            </a:r>
          </a:p>
          <a:p>
            <a:pPr marL="0" indent="0">
              <a:buNone/>
            </a:pPr>
            <a:r>
              <a:rPr kumimoji="1" lang="en-US" altLang="ja-JP" dirty="0"/>
              <a:t># </a:t>
            </a:r>
            <a:r>
              <a:rPr kumimoji="1" lang="ja-JP" altLang="en-US" dirty="0"/>
              <a:t>期待される出力</a:t>
            </a:r>
            <a:r>
              <a:rPr kumimoji="1" lang="en-US" altLang="ja-JP" dirty="0"/>
              <a:t>: "hello git!!!"</a:t>
            </a:r>
          </a:p>
        </p:txBody>
      </p:sp>
    </p:spTree>
    <p:extLst>
      <p:ext uri="{BB962C8B-B14F-4D97-AF65-F5344CB8AC3E}">
        <p14:creationId xmlns:p14="http://schemas.microsoft.com/office/powerpoint/2010/main" val="23735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9BE7B29-F76B-6208-0948-A3E03E13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趣味</a:t>
            </a:r>
            <a:br>
              <a:rPr lang="en-US" altLang="ja-JP" dirty="0"/>
            </a:br>
            <a:r>
              <a:rPr kumimoji="1" lang="ja-JP" altLang="en-US" dirty="0"/>
              <a:t>　プログラミング、読書、アニメ、</a:t>
            </a:r>
            <a:br>
              <a:rPr lang="en-US" altLang="ja-JP" dirty="0"/>
            </a:br>
            <a:r>
              <a:rPr lang="ja-JP" altLang="en-US" dirty="0"/>
              <a:t>　挑戦すること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+mj-ea"/>
                <a:ea typeface="+mj-ea"/>
              </a:rPr>
              <a:t>最近したこと</a:t>
            </a:r>
            <a:br>
              <a:rPr kumimoji="1" lang="en-US" altLang="ja-JP" dirty="0"/>
            </a:br>
            <a:r>
              <a:rPr kumimoji="1" lang="ja-JP" altLang="en-US" dirty="0"/>
              <a:t>　技育博に参加した！</a:t>
            </a:r>
            <a:br>
              <a:rPr lang="en-US" altLang="ja-JP" dirty="0"/>
            </a:br>
            <a:r>
              <a:rPr lang="ja-JP" altLang="en-US" dirty="0"/>
              <a:t>　卒業できそう！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+mj-ea"/>
                <a:ea typeface="+mj-ea"/>
              </a:rPr>
              <a:t>一言</a:t>
            </a:r>
            <a:br>
              <a:rPr kumimoji="1" lang="en-US" altLang="ja-JP" dirty="0"/>
            </a:br>
            <a:r>
              <a:rPr kumimoji="1" lang="ja-JP" altLang="en-US" dirty="0"/>
              <a:t>　一人暮らしの準備でメンブレ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585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3A124-7F17-BDFB-1F92-2825007B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普通にバージョン管理をすると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4FA4D-AE23-347B-D6E0-6A12A5B8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学校のレポートを書いているとき、以下のように</a:t>
            </a:r>
            <a:br>
              <a:rPr kumimoji="1" lang="en-US" altLang="ja-JP" dirty="0"/>
            </a:br>
            <a:r>
              <a:rPr kumimoji="1" lang="ja-JP" altLang="en-US" dirty="0"/>
              <a:t>ファイル名を変えて保存したことはありませんか？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CE19FB-DA7E-6E76-DFE1-24D4BF9B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49" y="2562108"/>
            <a:ext cx="5998901" cy="33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B59-2532-08D9-C5B2-6DC40EC0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i="0" dirty="0">
                <a:effectLst/>
                <a:latin typeface="-apple-system"/>
              </a:rPr>
              <a:t>Git</a:t>
            </a:r>
            <a:r>
              <a:rPr lang="ja-JP" altLang="en-US" b="1" i="0" dirty="0">
                <a:effectLst/>
                <a:latin typeface="-apple-system"/>
              </a:rPr>
              <a:t>でバージョン管理をすると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87462-E486-4929-1ACD-08A26975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変更履歴の管理</a:t>
            </a:r>
            <a:r>
              <a:rPr kumimoji="1" lang="ja-JP" altLang="en-US" dirty="0"/>
              <a:t>：いつ、誰が、どこを変更したのかを自動で記録できます。</a:t>
            </a:r>
          </a:p>
          <a:p>
            <a:r>
              <a:rPr kumimoji="1" lang="ja-JP" altLang="en-US" dirty="0">
                <a:latin typeface="+mj-ea"/>
                <a:ea typeface="+mj-ea"/>
              </a:rPr>
              <a:t>バージョンの切り替え</a:t>
            </a:r>
            <a:r>
              <a:rPr kumimoji="1" lang="ja-JP" altLang="en-US" dirty="0"/>
              <a:t>：過去のバージョンに簡単に戻ることができます。間違えてもすぐに元に戻せるので安心です。</a:t>
            </a:r>
          </a:p>
          <a:p>
            <a:r>
              <a:rPr kumimoji="1" lang="ja-JP" altLang="en-US" dirty="0">
                <a:latin typeface="+mj-ea"/>
                <a:ea typeface="+mj-ea"/>
              </a:rPr>
              <a:t>複数人での共同作業</a:t>
            </a:r>
            <a:r>
              <a:rPr kumimoji="1" lang="ja-JP" altLang="en-US" dirty="0"/>
              <a:t>：友達やチームメンバーと一緒に作業するときも、誰がどこを直したのかが一目でわかり、作業がスムーズに進みます。</a:t>
            </a:r>
          </a:p>
        </p:txBody>
      </p:sp>
    </p:spTree>
    <p:extLst>
      <p:ext uri="{BB962C8B-B14F-4D97-AF65-F5344CB8AC3E}">
        <p14:creationId xmlns:p14="http://schemas.microsoft.com/office/powerpoint/2010/main" val="34079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72123-D7E1-D704-E1F3-7E49A5E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紹介するコマンドのイメージ</a:t>
            </a:r>
            <a:endParaRPr kumimoji="1" lang="ja-JP" altLang="en-US" dirty="0"/>
          </a:p>
        </p:txBody>
      </p:sp>
      <p:pic>
        <p:nvPicPr>
          <p:cNvPr id="5" name="コンテンツ プレースホルダー 4" descr="時計の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68A4FF4-F49A-0A65-6B7D-50BAE603B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79" y="1123360"/>
            <a:ext cx="9411841" cy="5331416"/>
          </a:xfrm>
        </p:spPr>
      </p:pic>
    </p:spTree>
    <p:extLst>
      <p:ext uri="{BB962C8B-B14F-4D97-AF65-F5344CB8AC3E}">
        <p14:creationId xmlns:p14="http://schemas.microsoft.com/office/powerpoint/2010/main" val="43004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BCBB2-0322-15BE-8568-D3BBB7F5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実際にやってみた（演習）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E7685-AEC9-F46D-EDB4-CA100628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i="0" dirty="0">
                <a:effectLst/>
                <a:latin typeface="-apple-system"/>
              </a:rPr>
              <a:t>①</a:t>
            </a:r>
            <a:r>
              <a:rPr lang="en-US" altLang="ja-JP" i="0" dirty="0">
                <a:effectLst/>
                <a:latin typeface="-apple-system"/>
              </a:rPr>
              <a:t>Git </a:t>
            </a:r>
            <a:r>
              <a:rPr lang="ja-JP" altLang="en-US" i="0" dirty="0">
                <a:effectLst/>
                <a:latin typeface="-apple-system"/>
              </a:rPr>
              <a:t>初期化とファイル作成</a:t>
            </a:r>
            <a:endParaRPr lang="en-US" altLang="ja-JP" i="0" dirty="0">
              <a:effectLst/>
              <a:latin typeface="-apple-system"/>
            </a:endParaRPr>
          </a:p>
          <a:p>
            <a:pPr marL="514350" indent="-514350">
              <a:buAutoNum type="arabicPeriod"/>
            </a:pPr>
            <a:endParaRPr lang="en-US" altLang="ja-JP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i="0" dirty="0">
                <a:effectLst/>
                <a:latin typeface="-apple-system"/>
              </a:rPr>
              <a:t>echo "hello git" &gt; memo.txt</a:t>
            </a:r>
          </a:p>
          <a:p>
            <a:pPr marL="0" indent="0">
              <a:buNone/>
            </a:pPr>
            <a:r>
              <a:rPr lang="en-US" altLang="ja-JP" i="0" dirty="0">
                <a:effectLst/>
                <a:latin typeface="-apple-system"/>
              </a:rPr>
              <a:t>git </a:t>
            </a:r>
            <a:r>
              <a:rPr lang="en-US" altLang="ja-JP" i="0" dirty="0" err="1">
                <a:effectLst/>
                <a:latin typeface="-apple-system"/>
              </a:rPr>
              <a:t>init</a:t>
            </a:r>
            <a:endParaRPr lang="en-US" altLang="ja-JP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i="0" dirty="0">
                <a:effectLst/>
                <a:latin typeface="-apple-system"/>
              </a:rPr>
              <a:t>git add .</a:t>
            </a:r>
          </a:p>
          <a:p>
            <a:pPr marL="0" indent="0">
              <a:buNone/>
            </a:pPr>
            <a:r>
              <a:rPr lang="en-US" altLang="ja-JP" i="0" dirty="0">
                <a:effectLst/>
                <a:latin typeface="-apple-system"/>
              </a:rPr>
              <a:t>git commit -m "</a:t>
            </a:r>
            <a:r>
              <a:rPr lang="ja-JP" altLang="en-US" i="0" dirty="0">
                <a:effectLst/>
                <a:latin typeface="-apple-system"/>
              </a:rPr>
              <a:t>初めての</a:t>
            </a:r>
            <a:r>
              <a:rPr lang="en-US" altLang="ja-JP" i="0" dirty="0">
                <a:effectLst/>
                <a:latin typeface="-apple-system"/>
              </a:rPr>
              <a:t>git"  # master </a:t>
            </a:r>
            <a:r>
              <a:rPr lang="ja-JP" altLang="en-US" i="0" dirty="0">
                <a:effectLst/>
                <a:latin typeface="-apple-system"/>
              </a:rPr>
              <a:t>ブランチにコミット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32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B671D-B797-7F0B-9FD4-F462BA5B9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ED860-CAFA-CAE6-FB00-BBE52671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実際にやってみた（演習）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7025D-3A70-6965-3E6F-6800E59D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-apple-system"/>
              </a:rPr>
              <a:t>②新しいブランチ </a:t>
            </a:r>
            <a:r>
              <a:rPr lang="en-US" altLang="ja-JP" dirty="0">
                <a:latin typeface="-apple-system"/>
              </a:rPr>
              <a:t>"test" </a:t>
            </a:r>
            <a:r>
              <a:rPr lang="ja-JP" altLang="en-US" dirty="0">
                <a:latin typeface="-apple-system"/>
              </a:rPr>
              <a:t>を作成して切り替え</a:t>
            </a:r>
            <a:endParaRPr lang="en-US" altLang="ja-JP" i="0" dirty="0">
              <a:effectLst/>
              <a:latin typeface="-apple-system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git switch -c test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2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2811C-D30A-548F-3580-A7994083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0907-730E-894D-0D1D-68E9B11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実際にやってみた（演習）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48732-8187-48F8-463C-B9B1DF95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③</a:t>
            </a:r>
            <a:r>
              <a:rPr lang="en-US" altLang="ja-JP" dirty="0"/>
              <a:t>"test" </a:t>
            </a:r>
            <a:r>
              <a:rPr lang="ja-JP" altLang="en-US" dirty="0"/>
              <a:t>ブランチで修正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echo "hello git!!!" &gt; memo.txt</a:t>
            </a:r>
          </a:p>
          <a:p>
            <a:pPr marL="0" indent="0">
              <a:buNone/>
            </a:pPr>
            <a:r>
              <a:rPr kumimoji="1" lang="en-US" altLang="ja-JP" dirty="0"/>
              <a:t>git add .</a:t>
            </a:r>
          </a:p>
          <a:p>
            <a:pPr marL="0" indent="0">
              <a:buNone/>
            </a:pPr>
            <a:r>
              <a:rPr kumimoji="1" lang="en-US" altLang="ja-JP" dirty="0"/>
              <a:t>git commit -m "!!!</a:t>
            </a:r>
            <a:r>
              <a:rPr kumimoji="1" lang="ja-JP" altLang="en-US" dirty="0"/>
              <a:t>を追加</a:t>
            </a:r>
            <a:r>
              <a:rPr kumimoji="1" lang="en-US" altLang="ja-JP" dirty="0"/>
              <a:t>"  # test </a:t>
            </a:r>
            <a:r>
              <a:rPr kumimoji="1" lang="ja-JP" altLang="en-US" dirty="0"/>
              <a:t>ブランチにコミット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409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2C86-49C3-B5C8-EA73-CF6A7AA82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46BDE-04D6-34C3-449E-A75E4660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-apple-system"/>
              </a:rPr>
              <a:t>実際にやってみた（演習）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233CA-B513-E11F-CF3C-1DD09C02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④各ブランチの内容確認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# main </a:t>
            </a:r>
            <a:r>
              <a:rPr kumimoji="1" lang="ja-JP" altLang="en-US" dirty="0"/>
              <a:t>ブランチに切り替えて確認</a:t>
            </a:r>
          </a:p>
          <a:p>
            <a:pPr marL="0" indent="0">
              <a:buNone/>
            </a:pPr>
            <a:r>
              <a:rPr kumimoji="1" lang="en-US" altLang="ja-JP" dirty="0"/>
              <a:t>git switch main</a:t>
            </a:r>
          </a:p>
          <a:p>
            <a:pPr marL="0" indent="0">
              <a:buNone/>
            </a:pPr>
            <a:r>
              <a:rPr kumimoji="1" lang="en-US" altLang="ja-JP" dirty="0"/>
              <a:t>type memo.txt  #</a:t>
            </a:r>
            <a:r>
              <a:rPr lang="ja-JP" altLang="en-US" dirty="0"/>
              <a:t> 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以外は</a:t>
            </a:r>
            <a:r>
              <a:rPr kumimoji="1" lang="en-US" altLang="ja-JP" dirty="0"/>
              <a:t>cat</a:t>
            </a:r>
            <a:r>
              <a:rPr kumimoji="1" lang="ja-JP" altLang="en-US" dirty="0"/>
              <a:t>に読み替える</a:t>
            </a:r>
          </a:p>
          <a:p>
            <a:pPr marL="0" indent="0">
              <a:buNone/>
            </a:pPr>
            <a:r>
              <a:rPr kumimoji="1" lang="en-US" altLang="ja-JP" dirty="0"/>
              <a:t># </a:t>
            </a:r>
            <a:r>
              <a:rPr kumimoji="1" lang="ja-JP" altLang="en-US" dirty="0"/>
              <a:t>期待される出力</a:t>
            </a:r>
            <a:r>
              <a:rPr kumimoji="1" lang="en-US" altLang="ja-JP" dirty="0"/>
              <a:t>: "hello git"</a:t>
            </a:r>
          </a:p>
        </p:txBody>
      </p:sp>
    </p:spTree>
    <p:extLst>
      <p:ext uri="{BB962C8B-B14F-4D97-AF65-F5344CB8AC3E}">
        <p14:creationId xmlns:p14="http://schemas.microsoft.com/office/powerpoint/2010/main" val="284678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しぐれうい">
      <a:dk1>
        <a:srgbClr val="8A8077"/>
      </a:dk1>
      <a:lt1>
        <a:srgbClr val="FFEFED"/>
      </a:lt1>
      <a:dk2>
        <a:srgbClr val="0A0A0A"/>
      </a:dk2>
      <a:lt2>
        <a:srgbClr val="F0F0F0"/>
      </a:lt2>
      <a:accent1>
        <a:srgbClr val="FF7C88"/>
      </a:accent1>
      <a:accent2>
        <a:srgbClr val="7D9DFE"/>
      </a:accent2>
      <a:accent3>
        <a:srgbClr val="ADA59E"/>
      </a:accent3>
      <a:accent4>
        <a:srgbClr val="9CE2CB"/>
      </a:accent4>
      <a:accent5>
        <a:srgbClr val="FCD685"/>
      </a:accent5>
      <a:accent6>
        <a:srgbClr val="EE9264"/>
      </a:accent6>
      <a:hlink>
        <a:srgbClr val="8A8077"/>
      </a:hlink>
      <a:folHlink>
        <a:srgbClr val="8A8077"/>
      </a:folHlink>
    </a:clrScheme>
    <a:fontScheme name="スライド">
      <a:majorFont>
        <a:latin typeface="源真ゴシックP Bold"/>
        <a:ea typeface="源真ゴシックP Bold"/>
        <a:cs typeface=""/>
      </a:majorFont>
      <a:minorFont>
        <a:latin typeface="源真ゴシック Normal"/>
        <a:ea typeface="源真ゴシック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358</Words>
  <Application>Microsoft Office PowerPoint</Application>
  <PresentationFormat>ワイド画面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-apple-system</vt:lpstr>
      <vt:lpstr>源真ゴシック Normal</vt:lpstr>
      <vt:lpstr>源真ゴシックP Bold</vt:lpstr>
      <vt:lpstr>游ゴシック</vt:lpstr>
      <vt:lpstr>Arial</vt:lpstr>
      <vt:lpstr>Edwardian Script ITC</vt:lpstr>
      <vt:lpstr>Wingdings</vt:lpstr>
      <vt:lpstr>Office テーマ</vt:lpstr>
      <vt:lpstr>ICT委員会技術継承</vt:lpstr>
      <vt:lpstr>PowerPoint プレゼンテーション</vt:lpstr>
      <vt:lpstr>普通にバージョン管理をすると</vt:lpstr>
      <vt:lpstr>Gitでバージョン管理をすると</vt:lpstr>
      <vt:lpstr>紹介するコマンドのイメージ</vt:lpstr>
      <vt:lpstr>実際にやってみた（演習）</vt:lpstr>
      <vt:lpstr>実際にやってみた（演習）</vt:lpstr>
      <vt:lpstr>実際にやってみた（演習）</vt:lpstr>
      <vt:lpstr>実際にやってみた（演習）</vt:lpstr>
      <vt:lpstr>実際にやってみた（演習）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平良　昂也＠沖縄高専学生</dc:creator>
  <cp:lastModifiedBy>平良　昂也＠沖縄高専学生</cp:lastModifiedBy>
  <cp:revision>125</cp:revision>
  <dcterms:created xsi:type="dcterms:W3CDTF">2024-12-23T13:19:57Z</dcterms:created>
  <dcterms:modified xsi:type="dcterms:W3CDTF">2025-02-13T08:33:30Z</dcterms:modified>
</cp:coreProperties>
</file>