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9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35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EF24DCC2-C735-A050-3841-69BAF4B81A84}"/>
              </a:ext>
            </a:extLst>
          </p:cNvPr>
          <p:cNvGrpSpPr/>
          <p:nvPr/>
        </p:nvGrpSpPr>
        <p:grpSpPr>
          <a:xfrm>
            <a:off x="993093" y="597009"/>
            <a:ext cx="10178454" cy="5663982"/>
            <a:chOff x="192049" y="740291"/>
            <a:chExt cx="10178454" cy="5663982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075EB99-1D30-6EE2-D470-AB58DF26FD1C}"/>
                </a:ext>
              </a:extLst>
            </p:cNvPr>
            <p:cNvGrpSpPr/>
            <p:nvPr/>
          </p:nvGrpSpPr>
          <p:grpSpPr>
            <a:xfrm>
              <a:off x="274319" y="740291"/>
              <a:ext cx="2275841" cy="2490768"/>
              <a:chOff x="274319" y="740291"/>
              <a:chExt cx="2275841" cy="2490768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00CC101-0E39-079F-9DC0-642CC71EADA7}"/>
                  </a:ext>
                </a:extLst>
              </p:cNvPr>
              <p:cNvSpPr txBox="1"/>
              <p:nvPr/>
            </p:nvSpPr>
            <p:spPr>
              <a:xfrm>
                <a:off x="274320" y="740291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 </a:t>
                </a:r>
                <a:r>
                  <a:rPr kumimoji="1" lang="en-US" altLang="ja-JP" b="1" dirty="0" err="1">
                    <a:latin typeface="+mj-ea"/>
                    <a:ea typeface="+mj-ea"/>
                  </a:rPr>
                  <a:t>init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094F0C9C-5480-F279-39CC-707E89033989}"/>
                  </a:ext>
                </a:extLst>
              </p:cNvPr>
              <p:cNvGrpSpPr/>
              <p:nvPr/>
            </p:nvGrpSpPr>
            <p:grpSpPr>
              <a:xfrm>
                <a:off x="274320" y="1188720"/>
                <a:ext cx="2275840" cy="1249680"/>
                <a:chOff x="274320" y="1188720"/>
                <a:chExt cx="2275840" cy="1249680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69343CE1-0CFF-B900-9ECF-D4E36034C257}"/>
                    </a:ext>
                  </a:extLst>
                </p:cNvPr>
                <p:cNvSpPr/>
                <p:nvPr/>
              </p:nvSpPr>
              <p:spPr>
                <a:xfrm>
                  <a:off x="274320" y="1188720"/>
                  <a:ext cx="2275840" cy="124968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FB5F2275-0AE9-92FC-D17C-24D5F27B658C}"/>
                    </a:ext>
                  </a:extLst>
                </p:cNvPr>
                <p:cNvGrpSpPr/>
                <p:nvPr/>
              </p:nvGrpSpPr>
              <p:grpSpPr>
                <a:xfrm>
                  <a:off x="392763" y="1588273"/>
                  <a:ext cx="2038954" cy="426086"/>
                  <a:chOff x="386714" y="1588273"/>
                  <a:chExt cx="2038954" cy="426086"/>
                </a:xfrm>
              </p:grpSpPr>
              <p:pic>
                <p:nvPicPr>
                  <p:cNvPr id="10" name="グラフィックス 9" descr="フォルダー 単色塗りつぶし">
                    <a:extLst>
                      <a:ext uri="{FF2B5EF4-FFF2-40B4-BE49-F238E27FC236}">
                        <a16:creationId xmlns:a16="http://schemas.microsoft.com/office/drawing/2014/main" id="{99FCFA8E-D771-DCDF-C17A-5667E91D2E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1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11" name="グラフィックス 10" descr="フォルダー 単色塗りつぶし">
                    <a:extLst>
                      <a:ext uri="{FF2B5EF4-FFF2-40B4-BE49-F238E27FC236}">
                        <a16:creationId xmlns:a16="http://schemas.microsoft.com/office/drawing/2014/main" id="{52905221-6ED5-09C7-EE4B-91AA76C021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19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13" name="グラフィックス 12" descr="ドキュメント 単色塗りつぶし">
                    <a:extLst>
                      <a:ext uri="{FF2B5EF4-FFF2-40B4-BE49-F238E27FC236}">
                        <a16:creationId xmlns:a16="http://schemas.microsoft.com/office/drawing/2014/main" id="{13DEF962-E154-BC2B-EE8C-A9C2BA6F19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63674" y="1589559"/>
                    <a:ext cx="424800" cy="4248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グラフィックス 13" descr="ドキュメント 単色塗りつぶし">
                    <a:extLst>
                      <a:ext uri="{FF2B5EF4-FFF2-40B4-BE49-F238E27FC236}">
                        <a16:creationId xmlns:a16="http://schemas.microsoft.com/office/drawing/2014/main" id="{8DC963BC-CE08-4DED-E915-8CDA31D5E2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00868" y="1589559"/>
                    <a:ext cx="424800" cy="4248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64E92E1-ABE8-BFB5-CAD4-057CBBF57CEE}"/>
                  </a:ext>
                </a:extLst>
              </p:cNvPr>
              <p:cNvSpPr txBox="1"/>
              <p:nvPr/>
            </p:nvSpPr>
            <p:spPr>
              <a:xfrm>
                <a:off x="274319" y="2584728"/>
                <a:ext cx="2275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>
                    <a:latin typeface="+mj-ea"/>
                    <a:ea typeface="+mj-ea"/>
                  </a:rPr>
                  <a:t>バージョン管理する場所を決める</a:t>
                </a:r>
              </a:p>
            </p:txBody>
          </p:sp>
        </p:grp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BF99848-F057-CA24-9029-30248DFE1C28}"/>
                </a:ext>
              </a:extLst>
            </p:cNvPr>
            <p:cNvSpPr/>
            <p:nvPr/>
          </p:nvSpPr>
          <p:spPr>
            <a:xfrm rot="5400000">
              <a:off x="2836695" y="1628140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41B7C77-FAFA-920B-D00A-1A134DA37D2A}"/>
                </a:ext>
              </a:extLst>
            </p:cNvPr>
            <p:cNvGrpSpPr/>
            <p:nvPr/>
          </p:nvGrpSpPr>
          <p:grpSpPr>
            <a:xfrm>
              <a:off x="3742990" y="740291"/>
              <a:ext cx="2275841" cy="2490768"/>
              <a:chOff x="3742990" y="740291"/>
              <a:chExt cx="2275841" cy="2490768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5A9E69D-CC4F-F19C-C8E0-D27A9142CE13}"/>
                  </a:ext>
                </a:extLst>
              </p:cNvPr>
              <p:cNvSpPr txBox="1"/>
              <p:nvPr/>
            </p:nvSpPr>
            <p:spPr>
              <a:xfrm>
                <a:off x="3742991" y="740291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 switch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D2ACA5-E568-0517-82CC-7ED7214AC6FB}"/>
                  </a:ext>
                </a:extLst>
              </p:cNvPr>
              <p:cNvSpPr txBox="1"/>
              <p:nvPr/>
            </p:nvSpPr>
            <p:spPr>
              <a:xfrm>
                <a:off x="3742990" y="2584728"/>
                <a:ext cx="2275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 dirty="0">
                    <a:latin typeface="+mj-ea"/>
                    <a:ea typeface="+mj-ea"/>
                  </a:rPr>
                  <a:t>バージョンを</a:t>
                </a:r>
                <a:br>
                  <a:rPr lang="en-US" altLang="ja-JP" b="1" dirty="0">
                    <a:latin typeface="+mj-ea"/>
                    <a:ea typeface="+mj-ea"/>
                  </a:rPr>
                </a:br>
                <a:r>
                  <a:rPr lang="ja-JP" altLang="en-US" b="1">
                    <a:latin typeface="+mj-ea"/>
                    <a:ea typeface="+mj-ea"/>
                  </a:rPr>
                  <a:t>切り替える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17ED9900-06B6-C2B7-3A94-5EF939556798}"/>
                  </a:ext>
                </a:extLst>
              </p:cNvPr>
              <p:cNvGrpSpPr/>
              <p:nvPr/>
            </p:nvGrpSpPr>
            <p:grpSpPr>
              <a:xfrm>
                <a:off x="3742991" y="1188720"/>
                <a:ext cx="2275840" cy="1249680"/>
                <a:chOff x="3742991" y="1188720"/>
                <a:chExt cx="2275840" cy="1249680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25134EEF-D929-E14C-4D72-C14B25DDA0B4}"/>
                    </a:ext>
                  </a:extLst>
                </p:cNvPr>
                <p:cNvSpPr/>
                <p:nvPr/>
              </p:nvSpPr>
              <p:spPr>
                <a:xfrm>
                  <a:off x="3742991" y="1188720"/>
                  <a:ext cx="2275840" cy="1249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atin typeface="+mj-ea"/>
                    <a:ea typeface="+mj-ea"/>
                  </a:endParaRPr>
                </a:p>
              </p:txBody>
            </p:sp>
            <p:pic>
              <p:nvPicPr>
                <p:cNvPr id="46" name="図 45">
                  <a:extLst>
                    <a:ext uri="{FF2B5EF4-FFF2-40B4-BE49-F238E27FC236}">
                      <a16:creationId xmlns:a16="http://schemas.microsoft.com/office/drawing/2014/main" id="{7C65C754-5A0C-CB45-E9C1-B57CAD48DC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19357" y="1305689"/>
                  <a:ext cx="1331491" cy="990472"/>
                </a:xfrm>
                <a:prstGeom prst="rect">
                  <a:avLst/>
                </a:prstGeom>
              </p:spPr>
            </p:pic>
          </p:grpSp>
        </p:grp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73C23AA-26B1-4930-BD3C-4F2B68BC14E0}"/>
                </a:ext>
              </a:extLst>
            </p:cNvPr>
            <p:cNvSpPr/>
            <p:nvPr/>
          </p:nvSpPr>
          <p:spPr>
            <a:xfrm rot="5400000">
              <a:off x="6305367" y="1628140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1B87C8AD-4102-C186-7D19-C6C9FB6DD6CD}"/>
                </a:ext>
              </a:extLst>
            </p:cNvPr>
            <p:cNvGrpSpPr/>
            <p:nvPr/>
          </p:nvGrpSpPr>
          <p:grpSpPr>
            <a:xfrm>
              <a:off x="192049" y="3913505"/>
              <a:ext cx="2440378" cy="2490768"/>
              <a:chOff x="246960" y="740291"/>
              <a:chExt cx="2440378" cy="2490768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07A185CE-6FE6-ABD1-9F1B-277569F9C654}"/>
                  </a:ext>
                </a:extLst>
              </p:cNvPr>
              <p:cNvSpPr txBox="1"/>
              <p:nvPr/>
            </p:nvSpPr>
            <p:spPr>
              <a:xfrm>
                <a:off x="274320" y="740291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</a:t>
                </a:r>
                <a:r>
                  <a:rPr lang="ja-JP" altLang="en-US" b="1" dirty="0">
                    <a:latin typeface="+mj-ea"/>
                    <a:ea typeface="+mj-ea"/>
                  </a:rPr>
                  <a:t> </a:t>
                </a:r>
                <a:r>
                  <a:rPr lang="en-US" altLang="ja-JP" b="1" dirty="0">
                    <a:latin typeface="+mj-ea"/>
                    <a:ea typeface="+mj-ea"/>
                  </a:rPr>
                  <a:t>add</a:t>
                </a:r>
                <a:endParaRPr kumimoji="1" lang="en-US" altLang="ja-JP" b="1" dirty="0">
                  <a:latin typeface="+mj-ea"/>
                  <a:ea typeface="+mj-ea"/>
                </a:endParaRPr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AEC3A8F0-7053-FDB4-1E9D-574AA0F42A2E}"/>
                  </a:ext>
                </a:extLst>
              </p:cNvPr>
              <p:cNvGrpSpPr/>
              <p:nvPr/>
            </p:nvGrpSpPr>
            <p:grpSpPr>
              <a:xfrm>
                <a:off x="274320" y="1188720"/>
                <a:ext cx="2275840" cy="1249680"/>
                <a:chOff x="274320" y="1188720"/>
                <a:chExt cx="2275840" cy="1249680"/>
              </a:xfrm>
            </p:grpSpPr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7C381B1E-8064-72D6-960C-CF97422B0609}"/>
                    </a:ext>
                  </a:extLst>
                </p:cNvPr>
                <p:cNvSpPr/>
                <p:nvPr/>
              </p:nvSpPr>
              <p:spPr>
                <a:xfrm>
                  <a:off x="274320" y="1188720"/>
                  <a:ext cx="2275840" cy="12496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55" name="グループ化 54">
                  <a:extLst>
                    <a:ext uri="{FF2B5EF4-FFF2-40B4-BE49-F238E27FC236}">
                      <a16:creationId xmlns:a16="http://schemas.microsoft.com/office/drawing/2014/main" id="{4EE3B868-03A1-00B1-44CD-4DB95A852958}"/>
                    </a:ext>
                  </a:extLst>
                </p:cNvPr>
                <p:cNvGrpSpPr/>
                <p:nvPr/>
              </p:nvGrpSpPr>
              <p:grpSpPr>
                <a:xfrm>
                  <a:off x="392763" y="1588273"/>
                  <a:ext cx="2038954" cy="426086"/>
                  <a:chOff x="386714" y="1588273"/>
                  <a:chExt cx="2038954" cy="426086"/>
                </a:xfrm>
              </p:grpSpPr>
              <p:pic>
                <p:nvPicPr>
                  <p:cNvPr id="56" name="グラフィックス 55" descr="フォルダー 単色塗りつぶし">
                    <a:extLst>
                      <a:ext uri="{FF2B5EF4-FFF2-40B4-BE49-F238E27FC236}">
                        <a16:creationId xmlns:a16="http://schemas.microsoft.com/office/drawing/2014/main" id="{CCFF2897-2EF4-CC73-9B12-12E29C9900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1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57" name="グラフィックス 56" descr="フォルダー 単色塗りつぶし">
                    <a:extLst>
                      <a:ext uri="{FF2B5EF4-FFF2-40B4-BE49-F238E27FC236}">
                        <a16:creationId xmlns:a16="http://schemas.microsoft.com/office/drawing/2014/main" id="{34AEF621-F0CA-4B40-F18A-D75220B1BD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19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58" name="グラフィックス 57" descr="ドキュメント 単色塗りつぶし">
                    <a:extLst>
                      <a:ext uri="{FF2B5EF4-FFF2-40B4-BE49-F238E27FC236}">
                        <a16:creationId xmlns:a16="http://schemas.microsoft.com/office/drawing/2014/main" id="{8559F932-D240-5A4A-AAD9-76F1150E86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63674" y="1589559"/>
                    <a:ext cx="424800" cy="4248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グラフィックス 58" descr="ドキュメント 単色塗りつぶし">
                    <a:extLst>
                      <a:ext uri="{FF2B5EF4-FFF2-40B4-BE49-F238E27FC236}">
                        <a16:creationId xmlns:a16="http://schemas.microsoft.com/office/drawing/2014/main" id="{40F2266F-BBFA-A094-CD7E-73D0C90874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00868" y="1589559"/>
                    <a:ext cx="424800" cy="4248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94ABD3E-8E7F-4AB8-A69D-755459515853}"/>
                  </a:ext>
                </a:extLst>
              </p:cNvPr>
              <p:cNvSpPr txBox="1"/>
              <p:nvPr/>
            </p:nvSpPr>
            <p:spPr>
              <a:xfrm>
                <a:off x="246960" y="2584728"/>
                <a:ext cx="24403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 dirty="0">
                    <a:latin typeface="+mj-ea"/>
                    <a:ea typeface="+mj-ea"/>
                  </a:rPr>
                  <a:t>変更した内容を</a:t>
                </a:r>
                <a:endParaRPr lang="en-US" altLang="ja-JP" b="1" dirty="0">
                  <a:latin typeface="+mj-ea"/>
                  <a:ea typeface="+mj-ea"/>
                </a:endParaRPr>
              </a:p>
              <a:p>
                <a:pPr algn="ctr"/>
                <a:r>
                  <a:rPr kumimoji="1" lang="ja-JP" altLang="en-US" b="1" dirty="0">
                    <a:latin typeface="+mj-ea"/>
                    <a:ea typeface="+mj-ea"/>
                  </a:rPr>
                  <a:t>バージョンに追加</a:t>
                </a:r>
                <a:r>
                  <a:rPr lang="ja-JP" altLang="en-US" b="1" dirty="0">
                    <a:latin typeface="+mj-ea"/>
                    <a:ea typeface="+mj-ea"/>
                  </a:rPr>
                  <a:t>する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49AC8651-5FF2-5873-1F3B-57D6FB29E32C}"/>
                </a:ext>
              </a:extLst>
            </p:cNvPr>
            <p:cNvGrpSpPr/>
            <p:nvPr/>
          </p:nvGrpSpPr>
          <p:grpSpPr>
            <a:xfrm>
              <a:off x="7211660" y="740291"/>
              <a:ext cx="2275841" cy="2490768"/>
              <a:chOff x="274319" y="740291"/>
              <a:chExt cx="2275841" cy="2490768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31194D8-8F5F-8031-0648-F018BC90063E}"/>
                  </a:ext>
                </a:extLst>
              </p:cNvPr>
              <p:cNvSpPr txBox="1"/>
              <p:nvPr/>
            </p:nvSpPr>
            <p:spPr>
              <a:xfrm>
                <a:off x="274320" y="740291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 status</a:t>
                </a:r>
              </a:p>
            </p:txBody>
          </p: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A99E7C87-9B90-F71B-63BD-28C166259749}"/>
                  </a:ext>
                </a:extLst>
              </p:cNvPr>
              <p:cNvGrpSpPr/>
              <p:nvPr/>
            </p:nvGrpSpPr>
            <p:grpSpPr>
              <a:xfrm>
                <a:off x="274320" y="1188720"/>
                <a:ext cx="2275840" cy="1249680"/>
                <a:chOff x="274320" y="1188720"/>
                <a:chExt cx="2275840" cy="1249680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3F899B41-2085-7329-CD47-A2CACDC117BE}"/>
                    </a:ext>
                  </a:extLst>
                </p:cNvPr>
                <p:cNvSpPr/>
                <p:nvPr/>
              </p:nvSpPr>
              <p:spPr>
                <a:xfrm>
                  <a:off x="274320" y="1188720"/>
                  <a:ext cx="2275840" cy="12496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1316F077-2CE0-CA56-B135-0F2D2219CE53}"/>
                    </a:ext>
                  </a:extLst>
                </p:cNvPr>
                <p:cNvGrpSpPr/>
                <p:nvPr/>
              </p:nvGrpSpPr>
              <p:grpSpPr>
                <a:xfrm>
                  <a:off x="392763" y="1588273"/>
                  <a:ext cx="2038954" cy="426086"/>
                  <a:chOff x="386714" y="1588273"/>
                  <a:chExt cx="2038954" cy="426086"/>
                </a:xfrm>
              </p:grpSpPr>
              <p:pic>
                <p:nvPicPr>
                  <p:cNvPr id="66" name="グラフィックス 65" descr="フォルダー 単色塗りつぶし">
                    <a:extLst>
                      <a:ext uri="{FF2B5EF4-FFF2-40B4-BE49-F238E27FC236}">
                        <a16:creationId xmlns:a16="http://schemas.microsoft.com/office/drawing/2014/main" id="{5E7B9191-2F77-A082-28EE-B4F6E08504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1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67" name="グラフィックス 66" descr="フォルダー 単色塗りつぶし">
                    <a:extLst>
                      <a:ext uri="{FF2B5EF4-FFF2-40B4-BE49-F238E27FC236}">
                        <a16:creationId xmlns:a16="http://schemas.microsoft.com/office/drawing/2014/main" id="{EF1B4C69-F63C-6590-6A32-EAE4327415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19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68" name="グラフィックス 67" descr="ドキュメント 単色塗りつぶし">
                    <a:extLst>
                      <a:ext uri="{FF2B5EF4-FFF2-40B4-BE49-F238E27FC236}">
                        <a16:creationId xmlns:a16="http://schemas.microsoft.com/office/drawing/2014/main" id="{95D853A1-564D-9DF3-9D32-E6C559CAE4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63674" y="1589559"/>
                    <a:ext cx="424800" cy="424800"/>
                  </a:xfrm>
                  <a:prstGeom prst="rect">
                    <a:avLst/>
                  </a:prstGeom>
                </p:spPr>
              </p:pic>
              <p:pic>
                <p:nvPicPr>
                  <p:cNvPr id="69" name="グラフィックス 68" descr="ドキュメント 単色塗りつぶし">
                    <a:extLst>
                      <a:ext uri="{FF2B5EF4-FFF2-40B4-BE49-F238E27FC236}">
                        <a16:creationId xmlns:a16="http://schemas.microsoft.com/office/drawing/2014/main" id="{ABCDC86B-9342-535C-7095-998A1FA31D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00868" y="1589559"/>
                    <a:ext cx="424800" cy="4248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F789B07-0822-6B61-D539-76CF5CF10D34}"/>
                  </a:ext>
                </a:extLst>
              </p:cNvPr>
              <p:cNvSpPr txBox="1"/>
              <p:nvPr/>
            </p:nvSpPr>
            <p:spPr>
              <a:xfrm>
                <a:off x="274319" y="2584728"/>
                <a:ext cx="2275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>
                    <a:latin typeface="+mj-ea"/>
                    <a:ea typeface="+mj-ea"/>
                  </a:rPr>
                  <a:t>変更したモノを</a:t>
                </a:r>
                <a:br>
                  <a:rPr kumimoji="1" lang="en-US" altLang="ja-JP" b="1" dirty="0">
                    <a:latin typeface="+mj-ea"/>
                    <a:ea typeface="+mj-ea"/>
                  </a:rPr>
                </a:br>
                <a:r>
                  <a:rPr kumimoji="1" lang="ja-JP" altLang="en-US" b="1" dirty="0">
                    <a:latin typeface="+mj-ea"/>
                    <a:ea typeface="+mj-ea"/>
                  </a:rPr>
                  <a:t>確認する</a:t>
                </a:r>
              </a:p>
            </p:txBody>
          </p:sp>
        </p:grpSp>
        <p:sp>
          <p:nvSpPr>
            <p:cNvPr id="81" name="二等辺三角形 80">
              <a:extLst>
                <a:ext uri="{FF2B5EF4-FFF2-40B4-BE49-F238E27FC236}">
                  <a16:creationId xmlns:a16="http://schemas.microsoft.com/office/drawing/2014/main" id="{49B3A3B5-F3C6-9C4C-3154-EBA142770D2F}"/>
                </a:ext>
              </a:extLst>
            </p:cNvPr>
            <p:cNvSpPr/>
            <p:nvPr/>
          </p:nvSpPr>
          <p:spPr>
            <a:xfrm rot="5400000">
              <a:off x="9875203" y="1628140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二等辺三角形 91">
              <a:extLst>
                <a:ext uri="{FF2B5EF4-FFF2-40B4-BE49-F238E27FC236}">
                  <a16:creationId xmlns:a16="http://schemas.microsoft.com/office/drawing/2014/main" id="{D85E1550-6F98-9770-0CD2-E75928783393}"/>
                </a:ext>
              </a:extLst>
            </p:cNvPr>
            <p:cNvSpPr/>
            <p:nvPr/>
          </p:nvSpPr>
          <p:spPr>
            <a:xfrm rot="5400000">
              <a:off x="2836695" y="4789110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DD55409A-4707-2A5F-653E-C3DBF78A4F51}"/>
                </a:ext>
              </a:extLst>
            </p:cNvPr>
            <p:cNvGrpSpPr/>
            <p:nvPr/>
          </p:nvGrpSpPr>
          <p:grpSpPr>
            <a:xfrm>
              <a:off x="3742990" y="3913505"/>
              <a:ext cx="2275841" cy="2490768"/>
              <a:chOff x="3742990" y="3913505"/>
              <a:chExt cx="2275841" cy="2490768"/>
            </a:xfrm>
          </p:grpSpPr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A298F28-C319-0E71-D5AB-35D7AA287FFE}"/>
                  </a:ext>
                </a:extLst>
              </p:cNvPr>
              <p:cNvSpPr txBox="1"/>
              <p:nvPr/>
            </p:nvSpPr>
            <p:spPr>
              <a:xfrm>
                <a:off x="3742991" y="3913505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</a:t>
                </a:r>
                <a:r>
                  <a:rPr lang="ja-JP" altLang="en-US" b="1" dirty="0">
                    <a:latin typeface="+mj-ea"/>
                    <a:ea typeface="+mj-ea"/>
                  </a:rPr>
                  <a:t> </a:t>
                </a:r>
                <a:r>
                  <a:rPr lang="en-US" altLang="ja-JP" b="1" dirty="0">
                    <a:latin typeface="+mj-ea"/>
                    <a:ea typeface="+mj-ea"/>
                  </a:rPr>
                  <a:t>commit</a:t>
                </a:r>
                <a:endParaRPr kumimoji="1" lang="en-US" altLang="ja-JP" b="1" dirty="0">
                  <a:latin typeface="+mj-ea"/>
                  <a:ea typeface="+mj-ea"/>
                </a:endParaRP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3323F1C9-7C36-ADB8-AB00-DECAEB79AC5E}"/>
                  </a:ext>
                </a:extLst>
              </p:cNvPr>
              <p:cNvSpPr txBox="1"/>
              <p:nvPr/>
            </p:nvSpPr>
            <p:spPr>
              <a:xfrm>
                <a:off x="3742990" y="5757942"/>
                <a:ext cx="2275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 dirty="0">
                    <a:latin typeface="+mj-ea"/>
                    <a:ea typeface="+mj-ea"/>
                  </a:rPr>
                  <a:t>変更した内容を</a:t>
                </a:r>
                <a:endParaRPr lang="en-US" altLang="ja-JP" b="1" dirty="0">
                  <a:latin typeface="+mj-ea"/>
                  <a:ea typeface="+mj-ea"/>
                </a:endParaRPr>
              </a:p>
              <a:p>
                <a:pPr algn="ctr"/>
                <a:r>
                  <a:rPr kumimoji="1" lang="ja-JP" altLang="en-US" b="1" dirty="0">
                    <a:latin typeface="+mj-ea"/>
                    <a:ea typeface="+mj-ea"/>
                  </a:rPr>
                  <a:t>メモにまとめる</a:t>
                </a: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F6C5AC03-ACBE-7D1C-C823-5C79D581CC07}"/>
                  </a:ext>
                </a:extLst>
              </p:cNvPr>
              <p:cNvGrpSpPr/>
              <p:nvPr/>
            </p:nvGrpSpPr>
            <p:grpSpPr>
              <a:xfrm>
                <a:off x="3742991" y="4361934"/>
                <a:ext cx="2275840" cy="1259245"/>
                <a:chOff x="3742991" y="4361934"/>
                <a:chExt cx="2275840" cy="1259245"/>
              </a:xfrm>
            </p:grpSpPr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B858AB22-E435-F0BE-138A-952DE11DF967}"/>
                    </a:ext>
                  </a:extLst>
                </p:cNvPr>
                <p:cNvSpPr/>
                <p:nvPr/>
              </p:nvSpPr>
              <p:spPr>
                <a:xfrm>
                  <a:off x="3742991" y="4361934"/>
                  <a:ext cx="2275840" cy="1249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93" name="グループ化 92">
                  <a:extLst>
                    <a:ext uri="{FF2B5EF4-FFF2-40B4-BE49-F238E27FC236}">
                      <a16:creationId xmlns:a16="http://schemas.microsoft.com/office/drawing/2014/main" id="{A9BF8EFC-F640-08B9-0079-07915315CD1D}"/>
                    </a:ext>
                  </a:extLst>
                </p:cNvPr>
                <p:cNvGrpSpPr/>
                <p:nvPr/>
              </p:nvGrpSpPr>
              <p:grpSpPr>
                <a:xfrm>
                  <a:off x="3819872" y="4485507"/>
                  <a:ext cx="1320651" cy="275980"/>
                  <a:chOff x="386714" y="1588273"/>
                  <a:chExt cx="2038954" cy="426086"/>
                </a:xfrm>
              </p:grpSpPr>
              <p:pic>
                <p:nvPicPr>
                  <p:cNvPr id="94" name="グラフィックス 93" descr="フォルダー 単色塗りつぶし">
                    <a:extLst>
                      <a:ext uri="{FF2B5EF4-FFF2-40B4-BE49-F238E27FC236}">
                        <a16:creationId xmlns:a16="http://schemas.microsoft.com/office/drawing/2014/main" id="{5661E7CF-B7BC-6883-0480-C745A71C73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1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95" name="グラフィックス 94" descr="フォルダー 単色塗りつぶし">
                    <a:extLst>
                      <a:ext uri="{FF2B5EF4-FFF2-40B4-BE49-F238E27FC236}">
                        <a16:creationId xmlns:a16="http://schemas.microsoft.com/office/drawing/2014/main" id="{DFF26173-5244-2791-732E-04B461B32B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19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96" name="グラフィックス 95" descr="ドキュメント 単色塗りつぶし">
                    <a:extLst>
                      <a:ext uri="{FF2B5EF4-FFF2-40B4-BE49-F238E27FC236}">
                        <a16:creationId xmlns:a16="http://schemas.microsoft.com/office/drawing/2014/main" id="{B85F03F6-42E1-50A6-C71D-5C410CA3C8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63674" y="1589559"/>
                    <a:ext cx="424800" cy="424800"/>
                  </a:xfrm>
                  <a:prstGeom prst="rect">
                    <a:avLst/>
                  </a:prstGeom>
                </p:spPr>
              </p:pic>
              <p:pic>
                <p:nvPicPr>
                  <p:cNvPr id="97" name="グラフィックス 96" descr="ドキュメント 単色塗りつぶし">
                    <a:extLst>
                      <a:ext uri="{FF2B5EF4-FFF2-40B4-BE49-F238E27FC236}">
                        <a16:creationId xmlns:a16="http://schemas.microsoft.com/office/drawing/2014/main" id="{DD3266A4-2B02-16B7-A95F-01C0C1FF5A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00868" y="1589559"/>
                    <a:ext cx="424800" cy="4248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0BE1F90-3E6D-5199-C74B-4F22FB8309F6}"/>
                    </a:ext>
                  </a:extLst>
                </p:cNvPr>
                <p:cNvSpPr txBox="1"/>
                <p:nvPr/>
              </p:nvSpPr>
              <p:spPr>
                <a:xfrm>
                  <a:off x="4465266" y="4790182"/>
                  <a:ext cx="80021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200" dirty="0">
                      <a:latin typeface="+mj-ea"/>
                      <a:ea typeface="+mj-ea"/>
                    </a:rPr>
                    <a:t>変更内容</a:t>
                  </a:r>
                  <a:br>
                    <a:rPr lang="en-US" altLang="ja-JP" sz="1200" dirty="0">
                      <a:latin typeface="+mj-ea"/>
                      <a:ea typeface="+mj-ea"/>
                    </a:rPr>
                  </a:br>
                  <a:r>
                    <a:rPr lang="en-US" altLang="ja-JP" sz="1200" dirty="0">
                      <a:latin typeface="+mj-ea"/>
                      <a:ea typeface="+mj-ea"/>
                    </a:rPr>
                    <a:t>- </a:t>
                  </a:r>
                  <a:r>
                    <a:rPr lang="ja-JP" altLang="en-US" sz="1200" dirty="0">
                      <a:latin typeface="+mj-ea"/>
                      <a:ea typeface="+mj-ea"/>
                    </a:rPr>
                    <a:t>●●●</a:t>
                  </a:r>
                  <a:endParaRPr lang="en-US" altLang="ja-JP" sz="1200" dirty="0">
                    <a:latin typeface="+mj-ea"/>
                    <a:ea typeface="+mj-ea"/>
                  </a:endParaRPr>
                </a:p>
                <a:p>
                  <a:r>
                    <a:rPr lang="en-US" altLang="ja-JP" sz="1200" dirty="0">
                      <a:latin typeface="+mj-ea"/>
                      <a:ea typeface="+mj-ea"/>
                    </a:rPr>
                    <a:t>- </a:t>
                  </a:r>
                  <a:r>
                    <a:rPr lang="ja-JP" altLang="en-US" sz="1200" dirty="0">
                      <a:latin typeface="+mj-ea"/>
                      <a:ea typeface="+mj-ea"/>
                    </a:rPr>
                    <a:t>■■■</a:t>
                  </a:r>
                  <a:br>
                    <a:rPr lang="en-US" altLang="ja-JP" sz="1200" dirty="0">
                      <a:latin typeface="+mj-ea"/>
                      <a:ea typeface="+mj-ea"/>
                    </a:rPr>
                  </a:br>
                  <a:r>
                    <a:rPr lang="en-US" altLang="ja-JP" sz="1200" dirty="0">
                      <a:latin typeface="+mj-ea"/>
                      <a:ea typeface="+mj-ea"/>
                    </a:rPr>
                    <a:t>…</a:t>
                  </a:r>
                  <a:endParaRPr kumimoji="1" lang="ja-JP" altLang="en-US" sz="1200" dirty="0"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8046BD6A-96DD-D04D-B5E3-6CBDCAB214A1}"/>
                </a:ext>
              </a:extLst>
            </p:cNvPr>
            <p:cNvSpPr/>
            <p:nvPr/>
          </p:nvSpPr>
          <p:spPr>
            <a:xfrm rot="5400000">
              <a:off x="6305367" y="4789110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A58D1AD3-750B-1592-2C69-2D7E29E05761}"/>
                </a:ext>
              </a:extLst>
            </p:cNvPr>
            <p:cNvSpPr txBox="1"/>
            <p:nvPr/>
          </p:nvSpPr>
          <p:spPr>
            <a:xfrm>
              <a:off x="7211661" y="3913505"/>
              <a:ext cx="2275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+mj-ea"/>
                  <a:ea typeface="+mj-ea"/>
                </a:rPr>
                <a:t>git</a:t>
              </a:r>
              <a:r>
                <a:rPr lang="ja-JP" altLang="en-US" b="1" dirty="0">
                  <a:latin typeface="+mj-ea"/>
                  <a:ea typeface="+mj-ea"/>
                </a:rPr>
                <a:t> </a:t>
              </a:r>
              <a:r>
                <a:rPr lang="en-US" altLang="ja-JP" b="1" dirty="0">
                  <a:latin typeface="+mj-ea"/>
                  <a:ea typeface="+mj-ea"/>
                </a:rPr>
                <a:t>log</a:t>
              </a:r>
              <a:endParaRPr kumimoji="1" lang="en-US" altLang="ja-JP" b="1" dirty="0">
                <a:latin typeface="+mj-ea"/>
                <a:ea typeface="+mj-ea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65BE450-ECC0-EF08-5E33-2ED615B019C1}"/>
                </a:ext>
              </a:extLst>
            </p:cNvPr>
            <p:cNvSpPr txBox="1"/>
            <p:nvPr/>
          </p:nvSpPr>
          <p:spPr>
            <a:xfrm>
              <a:off x="7211660" y="5757942"/>
              <a:ext cx="2275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latin typeface="+mj-ea"/>
                  <a:ea typeface="+mj-ea"/>
                </a:rPr>
                <a:t>変更</a:t>
              </a:r>
              <a:r>
                <a:rPr lang="ja-JP" altLang="en-US" b="1" dirty="0">
                  <a:latin typeface="+mj-ea"/>
                  <a:ea typeface="+mj-ea"/>
                </a:rPr>
                <a:t>履歴を</a:t>
              </a:r>
              <a:br>
                <a:rPr lang="en-US" altLang="ja-JP" b="1" dirty="0">
                  <a:latin typeface="+mj-ea"/>
                  <a:ea typeface="+mj-ea"/>
                </a:rPr>
              </a:br>
              <a:r>
                <a:rPr lang="ja-JP" altLang="en-US" b="1" dirty="0">
                  <a:latin typeface="+mj-ea"/>
                  <a:ea typeface="+mj-ea"/>
                </a:rPr>
                <a:t>確認する</a:t>
              </a:r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0B01E990-FF97-B8CC-26CE-E3CA69BA94E4}"/>
                </a:ext>
              </a:extLst>
            </p:cNvPr>
            <p:cNvGrpSpPr/>
            <p:nvPr/>
          </p:nvGrpSpPr>
          <p:grpSpPr>
            <a:xfrm>
              <a:off x="7211659" y="4425574"/>
              <a:ext cx="2275840" cy="1249680"/>
              <a:chOff x="7211659" y="4425574"/>
              <a:chExt cx="2275840" cy="1249680"/>
            </a:xfrm>
          </p:grpSpPr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D6BCFDA8-E140-87EC-F91C-D1CB5A17322B}"/>
                  </a:ext>
                </a:extLst>
              </p:cNvPr>
              <p:cNvSpPr/>
              <p:nvPr/>
            </p:nvSpPr>
            <p:spPr>
              <a:xfrm>
                <a:off x="7211659" y="4425574"/>
                <a:ext cx="2275840" cy="1249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grpSp>
            <p:nvGrpSpPr>
              <p:cNvPr id="125" name="グループ化 124">
                <a:extLst>
                  <a:ext uri="{FF2B5EF4-FFF2-40B4-BE49-F238E27FC236}">
                    <a16:creationId xmlns:a16="http://schemas.microsoft.com/office/drawing/2014/main" id="{D224AD57-7ADB-1A0A-8519-479F37864426}"/>
                  </a:ext>
                </a:extLst>
              </p:cNvPr>
              <p:cNvGrpSpPr/>
              <p:nvPr/>
            </p:nvGrpSpPr>
            <p:grpSpPr>
              <a:xfrm>
                <a:off x="7373333" y="4634915"/>
                <a:ext cx="1956607" cy="830997"/>
                <a:chOff x="7373333" y="4634915"/>
                <a:chExt cx="1956607" cy="830997"/>
              </a:xfrm>
            </p:grpSpPr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748F7031-EAA6-441B-03AA-3FEB9D53059A}"/>
                    </a:ext>
                  </a:extLst>
                </p:cNvPr>
                <p:cNvSpPr txBox="1"/>
                <p:nvPr/>
              </p:nvSpPr>
              <p:spPr>
                <a:xfrm>
                  <a:off x="8558575" y="4634915"/>
                  <a:ext cx="77136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+mj-ea"/>
                      <a:ea typeface="+mj-ea"/>
                    </a:rPr>
                    <a:t>ver2</a:t>
                  </a:r>
                  <a:br>
                    <a:rPr kumimoji="1" lang="en-US" altLang="ja-JP" sz="1200" dirty="0">
                      <a:latin typeface="+mj-ea"/>
                      <a:ea typeface="+mj-ea"/>
                    </a:rPr>
                  </a:br>
                  <a:r>
                    <a:rPr kumimoji="1" lang="en-US" altLang="ja-JP" sz="1200" dirty="0">
                      <a:latin typeface="+mj-ea"/>
                      <a:ea typeface="+mj-ea"/>
                    </a:rPr>
                    <a:t>- </a:t>
                  </a:r>
                  <a:r>
                    <a:rPr kumimoji="1" lang="ja-JP" altLang="en-US" sz="1200" dirty="0">
                      <a:latin typeface="+mj-ea"/>
                      <a:ea typeface="+mj-ea"/>
                    </a:rPr>
                    <a:t>●●●</a:t>
                  </a:r>
                  <a:endParaRPr kumimoji="1" lang="en-US" altLang="ja-JP" sz="1200" dirty="0">
                    <a:latin typeface="+mj-ea"/>
                    <a:ea typeface="+mj-ea"/>
                  </a:endParaRPr>
                </a:p>
                <a:p>
                  <a:r>
                    <a:rPr lang="en-US" altLang="ja-JP" sz="1200" dirty="0">
                      <a:latin typeface="+mj-ea"/>
                      <a:ea typeface="+mj-ea"/>
                    </a:rPr>
                    <a:t>- </a:t>
                  </a:r>
                  <a:r>
                    <a:rPr lang="ja-JP" altLang="en-US" sz="1200" dirty="0">
                      <a:latin typeface="+mj-ea"/>
                      <a:ea typeface="+mj-ea"/>
                    </a:rPr>
                    <a:t>■■■</a:t>
                  </a:r>
                  <a:endParaRPr lang="en-US" altLang="ja-JP" sz="1200" dirty="0">
                    <a:latin typeface="+mj-ea"/>
                    <a:ea typeface="+mj-ea"/>
                  </a:endParaRPr>
                </a:p>
                <a:p>
                  <a:r>
                    <a:rPr lang="en-US" altLang="ja-JP" sz="1200" dirty="0">
                      <a:latin typeface="+mj-ea"/>
                      <a:ea typeface="+mj-ea"/>
                    </a:rPr>
                    <a:t>…</a:t>
                  </a:r>
                </a:p>
              </p:txBody>
            </p: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9E2F3A70-72CD-EA81-80AA-A7F5ADFE6556}"/>
                    </a:ext>
                  </a:extLst>
                </p:cNvPr>
                <p:cNvSpPr txBox="1"/>
                <p:nvPr/>
              </p:nvSpPr>
              <p:spPr>
                <a:xfrm>
                  <a:off x="7373333" y="4634915"/>
                  <a:ext cx="80182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+mj-ea"/>
                      <a:ea typeface="+mj-ea"/>
                    </a:rPr>
                    <a:t>ver1</a:t>
                  </a:r>
                  <a:br>
                    <a:rPr kumimoji="1" lang="en-US" altLang="ja-JP" sz="1200" dirty="0">
                      <a:latin typeface="+mj-ea"/>
                      <a:ea typeface="+mj-ea"/>
                    </a:rPr>
                  </a:br>
                  <a:r>
                    <a:rPr kumimoji="1" lang="en-US" altLang="ja-JP" sz="1200" dirty="0">
                      <a:latin typeface="+mj-ea"/>
                      <a:ea typeface="+mj-ea"/>
                    </a:rPr>
                    <a:t>- </a:t>
                  </a:r>
                  <a:r>
                    <a:rPr kumimoji="1" lang="ja-JP" altLang="en-US" sz="1200" dirty="0">
                      <a:latin typeface="+mj-ea"/>
                      <a:ea typeface="+mj-ea"/>
                    </a:rPr>
                    <a:t>▼▼▼</a:t>
                  </a:r>
                  <a:endParaRPr kumimoji="1" lang="en-US" altLang="ja-JP" sz="1200" dirty="0">
                    <a:latin typeface="+mj-ea"/>
                    <a:ea typeface="+mj-ea"/>
                  </a:endParaRPr>
                </a:p>
                <a:p>
                  <a:r>
                    <a:rPr lang="en-US" altLang="ja-JP" sz="1200" dirty="0">
                      <a:latin typeface="+mj-ea"/>
                      <a:ea typeface="+mj-ea"/>
                    </a:rPr>
                    <a:t>- ×××</a:t>
                  </a:r>
                </a:p>
                <a:p>
                  <a:r>
                    <a:rPr lang="en-US" altLang="ja-JP" sz="1200" dirty="0">
                      <a:latin typeface="+mj-ea"/>
                      <a:ea typeface="+mj-ea"/>
                    </a:rPr>
                    <a:t>…</a:t>
                  </a:r>
                </a:p>
              </p:txBody>
            </p:sp>
            <p:sp>
              <p:nvSpPr>
                <p:cNvPr id="124" name="二等辺三角形 123">
                  <a:extLst>
                    <a:ext uri="{FF2B5EF4-FFF2-40B4-BE49-F238E27FC236}">
                      <a16:creationId xmlns:a16="http://schemas.microsoft.com/office/drawing/2014/main" id="{FD568F72-B789-4159-9F9B-276ED8481D12}"/>
                    </a:ext>
                  </a:extLst>
                </p:cNvPr>
                <p:cNvSpPr/>
                <p:nvPr/>
              </p:nvSpPr>
              <p:spPr>
                <a:xfrm rot="5400000">
                  <a:off x="8242247" y="4980985"/>
                  <a:ext cx="249237" cy="14913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01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4F3BD-1C6F-49FF-5540-967919FAC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023244E-A664-11AE-B3B5-D0C18A6B5BEC}"/>
              </a:ext>
            </a:extLst>
          </p:cNvPr>
          <p:cNvGrpSpPr/>
          <p:nvPr/>
        </p:nvGrpSpPr>
        <p:grpSpPr>
          <a:xfrm>
            <a:off x="1075364" y="1045438"/>
            <a:ext cx="2275840" cy="1249680"/>
            <a:chOff x="274320" y="1188720"/>
            <a:chExt cx="2275840" cy="124968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415722B-AAD6-4644-6558-C5BB49646FE1}"/>
                </a:ext>
              </a:extLst>
            </p:cNvPr>
            <p:cNvSpPr/>
            <p:nvPr/>
          </p:nvSpPr>
          <p:spPr>
            <a:xfrm>
              <a:off x="274320" y="1188720"/>
              <a:ext cx="2275840" cy="124968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+mj-ea"/>
                <a:ea typeface="+mj-ea"/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1C416E-F452-0A10-F9EC-EC7DAE10EDE1}"/>
                </a:ext>
              </a:extLst>
            </p:cNvPr>
            <p:cNvGrpSpPr/>
            <p:nvPr/>
          </p:nvGrpSpPr>
          <p:grpSpPr>
            <a:xfrm>
              <a:off x="392763" y="1588273"/>
              <a:ext cx="2038954" cy="426086"/>
              <a:chOff x="386714" y="1588273"/>
              <a:chExt cx="2038954" cy="426086"/>
            </a:xfrm>
          </p:grpSpPr>
          <p:pic>
            <p:nvPicPr>
              <p:cNvPr id="10" name="グラフィックス 9" descr="フォルダー 単色塗りつぶし">
                <a:extLst>
                  <a:ext uri="{FF2B5EF4-FFF2-40B4-BE49-F238E27FC236}">
                    <a16:creationId xmlns:a16="http://schemas.microsoft.com/office/drawing/2014/main" id="{3B1EAFEC-32D3-1C4D-9E34-FFF6578F8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671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11" name="グラフィックス 10" descr="フォルダー 単色塗りつぶし">
                <a:extLst>
                  <a:ext uri="{FF2B5EF4-FFF2-40B4-BE49-F238E27FC236}">
                    <a16:creationId xmlns:a16="http://schemas.microsoft.com/office/drawing/2014/main" id="{D07047B5-5C78-15EE-BE0A-CBFD04188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19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13" name="グラフィックス 12" descr="ドキュメント 単色塗りつぶし">
                <a:extLst>
                  <a:ext uri="{FF2B5EF4-FFF2-40B4-BE49-F238E27FC236}">
                    <a16:creationId xmlns:a16="http://schemas.microsoft.com/office/drawing/2014/main" id="{5080FD67-2E86-D473-2ED8-045FDAE51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63674" y="1589559"/>
                <a:ext cx="424800" cy="424800"/>
              </a:xfrm>
              <a:prstGeom prst="rect">
                <a:avLst/>
              </a:prstGeom>
            </p:spPr>
          </p:pic>
          <p:pic>
            <p:nvPicPr>
              <p:cNvPr id="14" name="グラフィックス 13" descr="ドキュメント 単色塗りつぶし">
                <a:extLst>
                  <a:ext uri="{FF2B5EF4-FFF2-40B4-BE49-F238E27FC236}">
                    <a16:creationId xmlns:a16="http://schemas.microsoft.com/office/drawing/2014/main" id="{E81DF8AF-3F68-0C4D-90D9-E97D02890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00868" y="1589559"/>
                <a:ext cx="424800" cy="424800"/>
              </a:xfrm>
              <a:prstGeom prst="rect">
                <a:avLst/>
              </a:prstGeom>
            </p:spPr>
          </p:pic>
        </p:grp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3EA226B-9D7D-1FB6-FD7C-23ECD98BAC00}"/>
              </a:ext>
            </a:extLst>
          </p:cNvPr>
          <p:cNvGrpSpPr/>
          <p:nvPr/>
        </p:nvGrpSpPr>
        <p:grpSpPr>
          <a:xfrm>
            <a:off x="4544035" y="1045438"/>
            <a:ext cx="2275840" cy="1249680"/>
            <a:chOff x="3742991" y="1188720"/>
            <a:chExt cx="2275840" cy="124968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EB19628-337C-B4DB-48A3-1B03ED8E7977}"/>
                </a:ext>
              </a:extLst>
            </p:cNvPr>
            <p:cNvSpPr/>
            <p:nvPr/>
          </p:nvSpPr>
          <p:spPr>
            <a:xfrm>
              <a:off x="3742991" y="1188720"/>
              <a:ext cx="2275840" cy="124968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+mj-ea"/>
                <a:ea typeface="+mj-ea"/>
              </a:endParaRPr>
            </a:p>
          </p:txBody>
        </p:sp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B1DF14F9-119E-78D5-CB15-ADCFD6753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9357" y="1305689"/>
              <a:ext cx="1331491" cy="990472"/>
            </a:xfrm>
            <a:prstGeom prst="rect">
              <a:avLst/>
            </a:prstGeom>
          </p:spPr>
        </p:pic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33A706B-4EEE-C4F2-2FA0-99DD5C8E095B}"/>
              </a:ext>
            </a:extLst>
          </p:cNvPr>
          <p:cNvGrpSpPr/>
          <p:nvPr/>
        </p:nvGrpSpPr>
        <p:grpSpPr>
          <a:xfrm>
            <a:off x="1020453" y="4218652"/>
            <a:ext cx="2275840" cy="1249680"/>
            <a:chOff x="274320" y="1188720"/>
            <a:chExt cx="2275840" cy="1249680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096E3995-5DC9-6683-434B-9DBC114B0EB4}"/>
                </a:ext>
              </a:extLst>
            </p:cNvPr>
            <p:cNvSpPr/>
            <p:nvPr/>
          </p:nvSpPr>
          <p:spPr>
            <a:xfrm>
              <a:off x="274320" y="1188720"/>
              <a:ext cx="2275840" cy="12496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EB8E3AD4-7412-0F60-C9B1-7F5384D5D88E}"/>
                </a:ext>
              </a:extLst>
            </p:cNvPr>
            <p:cNvGrpSpPr/>
            <p:nvPr/>
          </p:nvGrpSpPr>
          <p:grpSpPr>
            <a:xfrm>
              <a:off x="392763" y="1588273"/>
              <a:ext cx="2038954" cy="426086"/>
              <a:chOff x="386714" y="1588273"/>
              <a:chExt cx="2038954" cy="426086"/>
            </a:xfrm>
          </p:grpSpPr>
          <p:pic>
            <p:nvPicPr>
              <p:cNvPr id="56" name="グラフィックス 55" descr="フォルダー 単色塗りつぶし">
                <a:extLst>
                  <a:ext uri="{FF2B5EF4-FFF2-40B4-BE49-F238E27FC236}">
                    <a16:creationId xmlns:a16="http://schemas.microsoft.com/office/drawing/2014/main" id="{1F0E0A9E-8EDB-4CEC-8EE2-1E58AA3C0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671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57" name="グラフィックス 56" descr="フォルダー 単色塗りつぶし">
                <a:extLst>
                  <a:ext uri="{FF2B5EF4-FFF2-40B4-BE49-F238E27FC236}">
                    <a16:creationId xmlns:a16="http://schemas.microsoft.com/office/drawing/2014/main" id="{14B58D86-0639-C3CF-9838-41FB33398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519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58" name="グラフィックス 57" descr="ドキュメント 単色塗りつぶし">
                <a:extLst>
                  <a:ext uri="{FF2B5EF4-FFF2-40B4-BE49-F238E27FC236}">
                    <a16:creationId xmlns:a16="http://schemas.microsoft.com/office/drawing/2014/main" id="{7BF30632-641E-1FD9-78FB-7C20395C9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63674" y="1589559"/>
                <a:ext cx="424800" cy="424800"/>
              </a:xfrm>
              <a:prstGeom prst="rect">
                <a:avLst/>
              </a:prstGeom>
            </p:spPr>
          </p:pic>
          <p:pic>
            <p:nvPicPr>
              <p:cNvPr id="59" name="グラフィックス 58" descr="ドキュメント 単色塗りつぶし">
                <a:extLst>
                  <a:ext uri="{FF2B5EF4-FFF2-40B4-BE49-F238E27FC236}">
                    <a16:creationId xmlns:a16="http://schemas.microsoft.com/office/drawing/2014/main" id="{3F501A4E-5732-C50F-1B30-E8CD53FAC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00868" y="1589559"/>
                <a:ext cx="424800" cy="424800"/>
              </a:xfrm>
              <a:prstGeom prst="rect">
                <a:avLst/>
              </a:prstGeom>
            </p:spPr>
          </p:pic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D112AAC-4121-D6C9-8B45-A948EFF67374}"/>
              </a:ext>
            </a:extLst>
          </p:cNvPr>
          <p:cNvGrpSpPr/>
          <p:nvPr/>
        </p:nvGrpSpPr>
        <p:grpSpPr>
          <a:xfrm>
            <a:off x="8012705" y="1045438"/>
            <a:ext cx="2275840" cy="1249680"/>
            <a:chOff x="274320" y="1188720"/>
            <a:chExt cx="2275840" cy="1249680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58E508ED-C5CC-EAD3-E883-975A2B9D4BF8}"/>
                </a:ext>
              </a:extLst>
            </p:cNvPr>
            <p:cNvSpPr/>
            <p:nvPr/>
          </p:nvSpPr>
          <p:spPr>
            <a:xfrm>
              <a:off x="274320" y="1188720"/>
              <a:ext cx="2275840" cy="12496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+mj-ea"/>
                <a:ea typeface="+mj-ea"/>
              </a:endParaRPr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17E18438-0930-EAFA-425C-E9D60A3D47E1}"/>
                </a:ext>
              </a:extLst>
            </p:cNvPr>
            <p:cNvGrpSpPr/>
            <p:nvPr/>
          </p:nvGrpSpPr>
          <p:grpSpPr>
            <a:xfrm>
              <a:off x="392763" y="1588273"/>
              <a:ext cx="2038954" cy="426086"/>
              <a:chOff x="386714" y="1588273"/>
              <a:chExt cx="2038954" cy="426086"/>
            </a:xfrm>
          </p:grpSpPr>
          <p:pic>
            <p:nvPicPr>
              <p:cNvPr id="66" name="グラフィックス 65" descr="フォルダー 単色塗りつぶし">
                <a:extLst>
                  <a:ext uri="{FF2B5EF4-FFF2-40B4-BE49-F238E27FC236}">
                    <a16:creationId xmlns:a16="http://schemas.microsoft.com/office/drawing/2014/main" id="{B0FC687B-A483-5856-7317-15714FEA5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671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67" name="グラフィックス 66" descr="フォルダー 単色塗りつぶし">
                <a:extLst>
                  <a:ext uri="{FF2B5EF4-FFF2-40B4-BE49-F238E27FC236}">
                    <a16:creationId xmlns:a16="http://schemas.microsoft.com/office/drawing/2014/main" id="{4794CE7C-CABD-9C55-6C3E-00A9B4E1E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519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68" name="グラフィックス 67" descr="ドキュメント 単色塗りつぶし">
                <a:extLst>
                  <a:ext uri="{FF2B5EF4-FFF2-40B4-BE49-F238E27FC236}">
                    <a16:creationId xmlns:a16="http://schemas.microsoft.com/office/drawing/2014/main" id="{6E12620B-7955-F563-0AC1-1E7BBB34D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63674" y="1589559"/>
                <a:ext cx="424800" cy="424800"/>
              </a:xfrm>
              <a:prstGeom prst="rect">
                <a:avLst/>
              </a:prstGeom>
            </p:spPr>
          </p:pic>
          <p:pic>
            <p:nvPicPr>
              <p:cNvPr id="69" name="グラフィックス 68" descr="ドキュメント 単色塗りつぶし">
                <a:extLst>
                  <a:ext uri="{FF2B5EF4-FFF2-40B4-BE49-F238E27FC236}">
                    <a16:creationId xmlns:a16="http://schemas.microsoft.com/office/drawing/2014/main" id="{5BEC1625-14FA-D0C2-7834-49B9E6D50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00868" y="1589559"/>
                <a:ext cx="424800" cy="424800"/>
              </a:xfrm>
              <a:prstGeom prst="rect">
                <a:avLst/>
              </a:prstGeom>
            </p:spPr>
          </p:pic>
        </p:grp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34B353D6-01D8-9F24-D909-7D8C2C94BFD1}"/>
              </a:ext>
            </a:extLst>
          </p:cNvPr>
          <p:cNvGrpSpPr/>
          <p:nvPr/>
        </p:nvGrpSpPr>
        <p:grpSpPr>
          <a:xfrm>
            <a:off x="4544035" y="4218652"/>
            <a:ext cx="2275840" cy="1259245"/>
            <a:chOff x="3742991" y="4361934"/>
            <a:chExt cx="2275840" cy="1259245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2A98D704-1923-2A70-6D62-45052D3978FB}"/>
                </a:ext>
              </a:extLst>
            </p:cNvPr>
            <p:cNvSpPr/>
            <p:nvPr/>
          </p:nvSpPr>
          <p:spPr>
            <a:xfrm>
              <a:off x="3742991" y="4361934"/>
              <a:ext cx="2275840" cy="124968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2886BB4E-3FE1-A310-6237-257AC3E29494}"/>
                </a:ext>
              </a:extLst>
            </p:cNvPr>
            <p:cNvGrpSpPr/>
            <p:nvPr/>
          </p:nvGrpSpPr>
          <p:grpSpPr>
            <a:xfrm>
              <a:off x="3819872" y="4485507"/>
              <a:ext cx="1320651" cy="275980"/>
              <a:chOff x="386714" y="1588273"/>
              <a:chExt cx="2038954" cy="426086"/>
            </a:xfrm>
          </p:grpSpPr>
          <p:pic>
            <p:nvPicPr>
              <p:cNvPr id="94" name="グラフィックス 93" descr="フォルダー 単色塗りつぶし">
                <a:extLst>
                  <a:ext uri="{FF2B5EF4-FFF2-40B4-BE49-F238E27FC236}">
                    <a16:creationId xmlns:a16="http://schemas.microsoft.com/office/drawing/2014/main" id="{849C9A9A-F8DB-A9E4-9413-96869B61A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671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95" name="グラフィックス 94" descr="フォルダー 単色塗りつぶし">
                <a:extLst>
                  <a:ext uri="{FF2B5EF4-FFF2-40B4-BE49-F238E27FC236}">
                    <a16:creationId xmlns:a16="http://schemas.microsoft.com/office/drawing/2014/main" id="{A6D5FE92-69F1-358F-002E-E1A84254A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519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96" name="グラフィックス 95" descr="ドキュメント 単色塗りつぶし">
                <a:extLst>
                  <a:ext uri="{FF2B5EF4-FFF2-40B4-BE49-F238E27FC236}">
                    <a16:creationId xmlns:a16="http://schemas.microsoft.com/office/drawing/2014/main" id="{515AC1C6-1D42-CE13-4448-9DED68AC0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63674" y="1589559"/>
                <a:ext cx="424800" cy="424800"/>
              </a:xfrm>
              <a:prstGeom prst="rect">
                <a:avLst/>
              </a:prstGeom>
            </p:spPr>
          </p:pic>
          <p:pic>
            <p:nvPicPr>
              <p:cNvPr id="97" name="グラフィックス 96" descr="ドキュメント 単色塗りつぶし">
                <a:extLst>
                  <a:ext uri="{FF2B5EF4-FFF2-40B4-BE49-F238E27FC236}">
                    <a16:creationId xmlns:a16="http://schemas.microsoft.com/office/drawing/2014/main" id="{2D470C18-CAA8-DDDD-E69D-D3B9CEE49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00868" y="1589559"/>
                <a:ext cx="424800" cy="424800"/>
              </a:xfrm>
              <a:prstGeom prst="rect">
                <a:avLst/>
              </a:prstGeom>
            </p:spPr>
          </p:pic>
        </p:grp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CAB0A4A5-DC44-1FB2-339B-D4862CA056F4}"/>
                </a:ext>
              </a:extLst>
            </p:cNvPr>
            <p:cNvSpPr txBox="1"/>
            <p:nvPr/>
          </p:nvSpPr>
          <p:spPr>
            <a:xfrm>
              <a:off x="4465266" y="4790182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latin typeface="+mj-ea"/>
                  <a:ea typeface="+mj-ea"/>
                </a:rPr>
                <a:t>変更内容</a:t>
              </a:r>
              <a:br>
                <a:rPr lang="en-US" altLang="ja-JP" sz="1200" dirty="0">
                  <a:latin typeface="+mj-ea"/>
                  <a:ea typeface="+mj-ea"/>
                </a:rPr>
              </a:br>
              <a:r>
                <a:rPr lang="en-US" altLang="ja-JP" sz="1200" dirty="0">
                  <a:latin typeface="+mj-ea"/>
                  <a:ea typeface="+mj-ea"/>
                </a:rPr>
                <a:t>- </a:t>
              </a:r>
              <a:r>
                <a:rPr lang="ja-JP" altLang="en-US" sz="1200" dirty="0">
                  <a:latin typeface="+mj-ea"/>
                  <a:ea typeface="+mj-ea"/>
                </a:rPr>
                <a:t>●●●</a:t>
              </a:r>
              <a:endParaRPr lang="en-US" altLang="ja-JP" sz="1200" dirty="0">
                <a:latin typeface="+mj-ea"/>
                <a:ea typeface="+mj-ea"/>
              </a:endParaRPr>
            </a:p>
            <a:p>
              <a:r>
                <a:rPr lang="en-US" altLang="ja-JP" sz="1200" dirty="0">
                  <a:latin typeface="+mj-ea"/>
                  <a:ea typeface="+mj-ea"/>
                </a:rPr>
                <a:t>- </a:t>
              </a:r>
              <a:r>
                <a:rPr lang="ja-JP" altLang="en-US" sz="1200" dirty="0">
                  <a:latin typeface="+mj-ea"/>
                  <a:ea typeface="+mj-ea"/>
                </a:rPr>
                <a:t>■■■</a:t>
              </a:r>
              <a:br>
                <a:rPr lang="en-US" altLang="ja-JP" sz="1200" dirty="0">
                  <a:latin typeface="+mj-ea"/>
                  <a:ea typeface="+mj-ea"/>
                </a:rPr>
              </a:br>
              <a:r>
                <a:rPr lang="en-US" altLang="ja-JP" sz="1200" dirty="0">
                  <a:latin typeface="+mj-ea"/>
                  <a:ea typeface="+mj-ea"/>
                </a:rPr>
                <a:t>…</a:t>
              </a:r>
              <a:endParaRPr kumimoji="1" lang="ja-JP" altLang="en-US" sz="1200" dirty="0">
                <a:latin typeface="+mj-ea"/>
                <a:ea typeface="+mj-ea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1D18C6C7-E11F-E659-CD05-3800F246073E}"/>
              </a:ext>
            </a:extLst>
          </p:cNvPr>
          <p:cNvGrpSpPr/>
          <p:nvPr/>
        </p:nvGrpSpPr>
        <p:grpSpPr>
          <a:xfrm>
            <a:off x="8012703" y="4282292"/>
            <a:ext cx="2275840" cy="1249680"/>
            <a:chOff x="7211659" y="4425574"/>
            <a:chExt cx="2275840" cy="1249680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33D428F-7F5A-2050-3E95-260F020DB9CD}"/>
                </a:ext>
              </a:extLst>
            </p:cNvPr>
            <p:cNvSpPr/>
            <p:nvPr/>
          </p:nvSpPr>
          <p:spPr>
            <a:xfrm>
              <a:off x="7211659" y="4425574"/>
              <a:ext cx="2275840" cy="124968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ED0E1757-A881-744E-B8D7-5F15AAB88E00}"/>
                </a:ext>
              </a:extLst>
            </p:cNvPr>
            <p:cNvGrpSpPr/>
            <p:nvPr/>
          </p:nvGrpSpPr>
          <p:grpSpPr>
            <a:xfrm>
              <a:off x="7373333" y="4634915"/>
              <a:ext cx="1956607" cy="830997"/>
              <a:chOff x="7373333" y="4634915"/>
              <a:chExt cx="1956607" cy="830997"/>
            </a:xfrm>
          </p:grpSpPr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683582E-3084-1F61-5028-D0FD51FBE107}"/>
                  </a:ext>
                </a:extLst>
              </p:cNvPr>
              <p:cNvSpPr txBox="1"/>
              <p:nvPr/>
            </p:nvSpPr>
            <p:spPr>
              <a:xfrm>
                <a:off x="8558575" y="4634915"/>
                <a:ext cx="7713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+mj-ea"/>
                    <a:ea typeface="+mj-ea"/>
                  </a:rPr>
                  <a:t>ver2</a:t>
                </a:r>
                <a:br>
                  <a:rPr kumimoji="1" lang="en-US" altLang="ja-JP" sz="1200" dirty="0">
                    <a:latin typeface="+mj-ea"/>
                    <a:ea typeface="+mj-ea"/>
                  </a:rPr>
                </a:br>
                <a:r>
                  <a:rPr kumimoji="1" lang="en-US" altLang="ja-JP" sz="1200" dirty="0">
                    <a:latin typeface="+mj-ea"/>
                    <a:ea typeface="+mj-ea"/>
                  </a:rPr>
                  <a:t>- </a:t>
                </a:r>
                <a:r>
                  <a:rPr kumimoji="1" lang="ja-JP" altLang="en-US" sz="1200" dirty="0">
                    <a:latin typeface="+mj-ea"/>
                    <a:ea typeface="+mj-ea"/>
                  </a:rPr>
                  <a:t>●●●</a:t>
                </a:r>
                <a:endParaRPr kumimoji="1" lang="en-US" altLang="ja-JP" sz="1200" dirty="0">
                  <a:latin typeface="+mj-ea"/>
                  <a:ea typeface="+mj-ea"/>
                </a:endParaRPr>
              </a:p>
              <a:p>
                <a:r>
                  <a:rPr lang="en-US" altLang="ja-JP" sz="1200" dirty="0">
                    <a:latin typeface="+mj-ea"/>
                    <a:ea typeface="+mj-ea"/>
                  </a:rPr>
                  <a:t>- </a:t>
                </a:r>
                <a:r>
                  <a:rPr lang="ja-JP" altLang="en-US" sz="1200" dirty="0">
                    <a:latin typeface="+mj-ea"/>
                    <a:ea typeface="+mj-ea"/>
                  </a:rPr>
                  <a:t>■■■</a:t>
                </a:r>
                <a:endParaRPr lang="en-US" altLang="ja-JP" sz="1200" dirty="0">
                  <a:latin typeface="+mj-ea"/>
                  <a:ea typeface="+mj-ea"/>
                </a:endParaRPr>
              </a:p>
              <a:p>
                <a:r>
                  <a:rPr lang="en-US" altLang="ja-JP" sz="1200" dirty="0">
                    <a:latin typeface="+mj-ea"/>
                    <a:ea typeface="+mj-ea"/>
                  </a:rPr>
                  <a:t>…</a:t>
                </a: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BA29C948-C4F6-D170-37A7-3D4D1E5A5FFF}"/>
                  </a:ext>
                </a:extLst>
              </p:cNvPr>
              <p:cNvSpPr txBox="1"/>
              <p:nvPr/>
            </p:nvSpPr>
            <p:spPr>
              <a:xfrm>
                <a:off x="7373333" y="4634915"/>
                <a:ext cx="8018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+mj-ea"/>
                    <a:ea typeface="+mj-ea"/>
                  </a:rPr>
                  <a:t>ver1</a:t>
                </a:r>
                <a:br>
                  <a:rPr kumimoji="1" lang="en-US" altLang="ja-JP" sz="1200" dirty="0">
                    <a:latin typeface="+mj-ea"/>
                    <a:ea typeface="+mj-ea"/>
                  </a:rPr>
                </a:br>
                <a:r>
                  <a:rPr kumimoji="1" lang="en-US" altLang="ja-JP" sz="1200" dirty="0">
                    <a:latin typeface="+mj-ea"/>
                    <a:ea typeface="+mj-ea"/>
                  </a:rPr>
                  <a:t>- </a:t>
                </a:r>
                <a:r>
                  <a:rPr kumimoji="1" lang="ja-JP" altLang="en-US" sz="1200" dirty="0">
                    <a:latin typeface="+mj-ea"/>
                    <a:ea typeface="+mj-ea"/>
                  </a:rPr>
                  <a:t>▼▼▼</a:t>
                </a:r>
                <a:endParaRPr kumimoji="1" lang="en-US" altLang="ja-JP" sz="1200" dirty="0">
                  <a:latin typeface="+mj-ea"/>
                  <a:ea typeface="+mj-ea"/>
                </a:endParaRPr>
              </a:p>
              <a:p>
                <a:r>
                  <a:rPr lang="en-US" altLang="ja-JP" sz="1200" dirty="0">
                    <a:latin typeface="+mj-ea"/>
                    <a:ea typeface="+mj-ea"/>
                  </a:rPr>
                  <a:t>- ×××</a:t>
                </a:r>
              </a:p>
              <a:p>
                <a:r>
                  <a:rPr lang="en-US" altLang="ja-JP" sz="1200" dirty="0">
                    <a:latin typeface="+mj-ea"/>
                    <a:ea typeface="+mj-ea"/>
                  </a:rPr>
                  <a:t>…</a:t>
                </a:r>
              </a:p>
            </p:txBody>
          </p:sp>
          <p:sp>
            <p:nvSpPr>
              <p:cNvPr id="124" name="二等辺三角形 123">
                <a:extLst>
                  <a:ext uri="{FF2B5EF4-FFF2-40B4-BE49-F238E27FC236}">
                    <a16:creationId xmlns:a16="http://schemas.microsoft.com/office/drawing/2014/main" id="{3F16EFD2-07A4-B0C1-55D3-C8C4824ED1B7}"/>
                  </a:ext>
                </a:extLst>
              </p:cNvPr>
              <p:cNvSpPr/>
              <p:nvPr/>
            </p:nvSpPr>
            <p:spPr>
              <a:xfrm rot="5400000">
                <a:off x="8242247" y="4980985"/>
                <a:ext cx="249237" cy="14913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72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しぐれうい">
      <a:dk1>
        <a:srgbClr val="8A8077"/>
      </a:dk1>
      <a:lt1>
        <a:srgbClr val="FFEFED"/>
      </a:lt1>
      <a:dk2>
        <a:srgbClr val="0A0A0A"/>
      </a:dk2>
      <a:lt2>
        <a:srgbClr val="FAFAFA"/>
      </a:lt2>
      <a:accent1>
        <a:srgbClr val="FF7C88"/>
      </a:accent1>
      <a:accent2>
        <a:srgbClr val="7D9DFE"/>
      </a:accent2>
      <a:accent3>
        <a:srgbClr val="ADA59E"/>
      </a:accent3>
      <a:accent4>
        <a:srgbClr val="9CE2CB"/>
      </a:accent4>
      <a:accent5>
        <a:srgbClr val="FCD685"/>
      </a:accent5>
      <a:accent6>
        <a:srgbClr val="EE9264"/>
      </a:accent6>
      <a:hlink>
        <a:srgbClr val="8A8077"/>
      </a:hlink>
      <a:folHlink>
        <a:srgbClr val="8A8077"/>
      </a:folHlink>
    </a:clrScheme>
    <a:fontScheme name="Report">
      <a:majorFont>
        <a:latin typeface="BIZ UDPゴシック"/>
        <a:ea typeface="BIZ UDPゴシック"/>
        <a:cs typeface=""/>
      </a:majorFont>
      <a:minorFont>
        <a:latin typeface="BIZ UDP明朝 Medium"/>
        <a:ea typeface="BIZ UDP明朝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116</Words>
  <Application>Microsoft Office PowerPoint</Application>
  <PresentationFormat>ワイド画面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平良　昂也＠沖縄高専学生</dc:creator>
  <cp:lastModifiedBy>平良　昂也＠沖縄高専学生</cp:lastModifiedBy>
  <cp:revision>6</cp:revision>
  <dcterms:created xsi:type="dcterms:W3CDTF">2025-02-10T14:09:45Z</dcterms:created>
  <dcterms:modified xsi:type="dcterms:W3CDTF">2025-02-12T13:23:54Z</dcterms:modified>
</cp:coreProperties>
</file>