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294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135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グループ化 157">
            <a:extLst>
              <a:ext uri="{FF2B5EF4-FFF2-40B4-BE49-F238E27FC236}">
                <a16:creationId xmlns:a16="http://schemas.microsoft.com/office/drawing/2014/main" id="{608DD374-4907-2CCC-6EC5-B7D2BA6CA4FD}"/>
              </a:ext>
            </a:extLst>
          </p:cNvPr>
          <p:cNvGrpSpPr/>
          <p:nvPr/>
        </p:nvGrpSpPr>
        <p:grpSpPr>
          <a:xfrm>
            <a:off x="78208" y="539859"/>
            <a:ext cx="13570766" cy="5881668"/>
            <a:chOff x="78208" y="539859"/>
            <a:chExt cx="13570766" cy="5881668"/>
          </a:xfrm>
        </p:grpSpPr>
        <p:sp>
          <p:nvSpPr>
            <p:cNvPr id="18" name="二等辺三角形 17">
              <a:extLst>
                <a:ext uri="{FF2B5EF4-FFF2-40B4-BE49-F238E27FC236}">
                  <a16:creationId xmlns:a16="http://schemas.microsoft.com/office/drawing/2014/main" id="{CBF99848-F057-CA24-9029-30248DFE1C28}"/>
                </a:ext>
              </a:extLst>
            </p:cNvPr>
            <p:cNvSpPr/>
            <p:nvPr/>
          </p:nvSpPr>
          <p:spPr>
            <a:xfrm rot="5400000">
              <a:off x="2713814" y="1427708"/>
              <a:ext cx="619760" cy="37084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0534D7D9-72DD-DC0D-B6FF-6121D5BB9024}"/>
                </a:ext>
              </a:extLst>
            </p:cNvPr>
            <p:cNvGrpSpPr/>
            <p:nvPr/>
          </p:nvGrpSpPr>
          <p:grpSpPr>
            <a:xfrm>
              <a:off x="3620109" y="539859"/>
              <a:ext cx="2275841" cy="2490768"/>
              <a:chOff x="3742990" y="740291"/>
              <a:chExt cx="2275841" cy="2490768"/>
            </a:xfrm>
          </p:grpSpPr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363D68F-388D-24CD-5E3C-46E32D14BF3E}"/>
                  </a:ext>
                </a:extLst>
              </p:cNvPr>
              <p:cNvSpPr txBox="1"/>
              <p:nvPr/>
            </p:nvSpPr>
            <p:spPr>
              <a:xfrm>
                <a:off x="3742991" y="740291"/>
                <a:ext cx="22758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b="1" dirty="0">
                    <a:latin typeface="+mj-ea"/>
                    <a:ea typeface="+mj-ea"/>
                  </a:rPr>
                  <a:t>git switch</a:t>
                </a:r>
                <a:endParaRPr kumimoji="1" lang="ja-JP" altLang="en-US" b="1" dirty="0">
                  <a:latin typeface="+mj-ea"/>
                  <a:ea typeface="+mj-ea"/>
                </a:endParaRPr>
              </a:p>
            </p:txBody>
          </p:sp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2DC4623-026A-09EF-142C-8446B6A5D937}"/>
                  </a:ext>
                </a:extLst>
              </p:cNvPr>
              <p:cNvSpPr txBox="1"/>
              <p:nvPr/>
            </p:nvSpPr>
            <p:spPr>
              <a:xfrm>
                <a:off x="3742990" y="2584728"/>
                <a:ext cx="22758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b="1" dirty="0">
                    <a:latin typeface="+mj-ea"/>
                    <a:ea typeface="+mj-ea"/>
                  </a:rPr>
                  <a:t>バージョンを</a:t>
                </a:r>
                <a:br>
                  <a:rPr lang="en-US" altLang="ja-JP" b="1" dirty="0">
                    <a:latin typeface="+mj-ea"/>
                    <a:ea typeface="+mj-ea"/>
                  </a:rPr>
                </a:br>
                <a:r>
                  <a:rPr lang="ja-JP" altLang="en-US" b="1">
                    <a:latin typeface="+mj-ea"/>
                    <a:ea typeface="+mj-ea"/>
                  </a:rPr>
                  <a:t>切り替える</a:t>
                </a:r>
                <a:endParaRPr kumimoji="1" lang="ja-JP" altLang="en-US" b="1" dirty="0">
                  <a:latin typeface="+mj-ea"/>
                  <a:ea typeface="+mj-ea"/>
                </a:endParaRPr>
              </a:p>
            </p:txBody>
          </p:sp>
          <p:grpSp>
            <p:nvGrpSpPr>
              <p:cNvPr id="6" name="グループ化 5">
                <a:extLst>
                  <a:ext uri="{FF2B5EF4-FFF2-40B4-BE49-F238E27FC236}">
                    <a16:creationId xmlns:a16="http://schemas.microsoft.com/office/drawing/2014/main" id="{8EC44D9F-EE99-61FF-8616-E4D3410197D8}"/>
                  </a:ext>
                </a:extLst>
              </p:cNvPr>
              <p:cNvGrpSpPr/>
              <p:nvPr/>
            </p:nvGrpSpPr>
            <p:grpSpPr>
              <a:xfrm>
                <a:off x="3742991" y="1188720"/>
                <a:ext cx="2275840" cy="1249680"/>
                <a:chOff x="3742991" y="1188720"/>
                <a:chExt cx="2275840" cy="1249680"/>
              </a:xfrm>
            </p:grpSpPr>
            <p:sp>
              <p:nvSpPr>
                <p:cNvPr id="7" name="正方形/長方形 6">
                  <a:extLst>
                    <a:ext uri="{FF2B5EF4-FFF2-40B4-BE49-F238E27FC236}">
                      <a16:creationId xmlns:a16="http://schemas.microsoft.com/office/drawing/2014/main" id="{BBCDCFC6-E487-592C-5ABD-F4D33DBC24A4}"/>
                    </a:ext>
                  </a:extLst>
                </p:cNvPr>
                <p:cNvSpPr/>
                <p:nvPr/>
              </p:nvSpPr>
              <p:spPr>
                <a:xfrm>
                  <a:off x="3742991" y="1188720"/>
                  <a:ext cx="2275840" cy="1249680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b="1">
                    <a:latin typeface="+mj-ea"/>
                    <a:ea typeface="+mj-ea"/>
                  </a:endParaRPr>
                </a:p>
              </p:txBody>
            </p:sp>
            <p:pic>
              <p:nvPicPr>
                <p:cNvPr id="9" name="図 8">
                  <a:extLst>
                    <a:ext uri="{FF2B5EF4-FFF2-40B4-BE49-F238E27FC236}">
                      <a16:creationId xmlns:a16="http://schemas.microsoft.com/office/drawing/2014/main" id="{59249589-BCB1-FA68-24D8-EF6BCA69B6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219357" y="1305689"/>
                  <a:ext cx="1331491" cy="990472"/>
                </a:xfrm>
                <a:prstGeom prst="rect">
                  <a:avLst/>
                </a:prstGeom>
              </p:spPr>
            </p:pic>
          </p:grpSp>
        </p:grpSp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80BB35F7-82EE-DB5C-1A96-AAAE27972A5A}"/>
                </a:ext>
              </a:extLst>
            </p:cNvPr>
            <p:cNvSpPr/>
            <p:nvPr/>
          </p:nvSpPr>
          <p:spPr>
            <a:xfrm rot="5400000">
              <a:off x="6182486" y="1427708"/>
              <a:ext cx="619760" cy="37084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9BE1B4FA-8F64-0510-0306-3C3E092B63B5}"/>
                </a:ext>
              </a:extLst>
            </p:cNvPr>
            <p:cNvGrpSpPr/>
            <p:nvPr/>
          </p:nvGrpSpPr>
          <p:grpSpPr>
            <a:xfrm>
              <a:off x="7040356" y="539859"/>
              <a:ext cx="2440378" cy="2490768"/>
              <a:chOff x="246960" y="740291"/>
              <a:chExt cx="2440378" cy="2490768"/>
            </a:xfrm>
          </p:grpSpPr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6CFE3DEF-4289-BDF2-DB81-75094F546131}"/>
                  </a:ext>
                </a:extLst>
              </p:cNvPr>
              <p:cNvSpPr txBox="1"/>
              <p:nvPr/>
            </p:nvSpPr>
            <p:spPr>
              <a:xfrm>
                <a:off x="274320" y="740291"/>
                <a:ext cx="22758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b="1" dirty="0">
                    <a:latin typeface="+mj-ea"/>
                    <a:ea typeface="+mj-ea"/>
                  </a:rPr>
                  <a:t>git</a:t>
                </a:r>
                <a:r>
                  <a:rPr lang="ja-JP" altLang="en-US" b="1" dirty="0">
                    <a:latin typeface="+mj-ea"/>
                    <a:ea typeface="+mj-ea"/>
                  </a:rPr>
                  <a:t> </a:t>
                </a:r>
                <a:r>
                  <a:rPr lang="en-US" altLang="ja-JP" b="1" dirty="0">
                    <a:latin typeface="+mj-ea"/>
                    <a:ea typeface="+mj-ea"/>
                  </a:rPr>
                  <a:t>add</a:t>
                </a:r>
                <a:endParaRPr kumimoji="1" lang="en-US" altLang="ja-JP" b="1" dirty="0">
                  <a:latin typeface="+mj-ea"/>
                  <a:ea typeface="+mj-ea"/>
                </a:endParaRPr>
              </a:p>
            </p:txBody>
          </p:sp>
          <p:grpSp>
            <p:nvGrpSpPr>
              <p:cNvPr id="25" name="グループ化 24">
                <a:extLst>
                  <a:ext uri="{FF2B5EF4-FFF2-40B4-BE49-F238E27FC236}">
                    <a16:creationId xmlns:a16="http://schemas.microsoft.com/office/drawing/2014/main" id="{5C33BF05-4405-8CC0-9D97-F5490B2A6E5B}"/>
                  </a:ext>
                </a:extLst>
              </p:cNvPr>
              <p:cNvGrpSpPr/>
              <p:nvPr/>
            </p:nvGrpSpPr>
            <p:grpSpPr>
              <a:xfrm>
                <a:off x="274320" y="1188720"/>
                <a:ext cx="2275840" cy="1249680"/>
                <a:chOff x="274320" y="1188720"/>
                <a:chExt cx="2275840" cy="1249680"/>
              </a:xfrm>
            </p:grpSpPr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35AAA46A-55BB-7B44-F55B-6EF38B8962D9}"/>
                    </a:ext>
                  </a:extLst>
                </p:cNvPr>
                <p:cNvSpPr/>
                <p:nvPr/>
              </p:nvSpPr>
              <p:spPr>
                <a:xfrm>
                  <a:off x="274320" y="1188720"/>
                  <a:ext cx="2275840" cy="124968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762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b="1" dirty="0">
                    <a:latin typeface="+mj-ea"/>
                    <a:ea typeface="+mj-ea"/>
                  </a:endParaRPr>
                </a:p>
              </p:txBody>
            </p:sp>
            <p:grpSp>
              <p:nvGrpSpPr>
                <p:cNvPr id="28" name="グループ化 27">
                  <a:extLst>
                    <a:ext uri="{FF2B5EF4-FFF2-40B4-BE49-F238E27FC236}">
                      <a16:creationId xmlns:a16="http://schemas.microsoft.com/office/drawing/2014/main" id="{1CD6F100-D258-3CF7-179E-655971F71734}"/>
                    </a:ext>
                  </a:extLst>
                </p:cNvPr>
                <p:cNvGrpSpPr/>
                <p:nvPr/>
              </p:nvGrpSpPr>
              <p:grpSpPr>
                <a:xfrm>
                  <a:off x="392763" y="1588273"/>
                  <a:ext cx="2038954" cy="426086"/>
                  <a:chOff x="386714" y="1588273"/>
                  <a:chExt cx="2038954" cy="426086"/>
                </a:xfrm>
              </p:grpSpPr>
              <p:pic>
                <p:nvPicPr>
                  <p:cNvPr id="29" name="グラフィックス 28" descr="フォルダー 単色塗りつぶし">
                    <a:extLst>
                      <a:ext uri="{FF2B5EF4-FFF2-40B4-BE49-F238E27FC236}">
                        <a16:creationId xmlns:a16="http://schemas.microsoft.com/office/drawing/2014/main" id="{BB2EF831-5B29-8617-62BA-FA590927900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86714" y="1588273"/>
                    <a:ext cx="426086" cy="426086"/>
                  </a:xfrm>
                  <a:prstGeom prst="rect">
                    <a:avLst/>
                  </a:prstGeom>
                </p:spPr>
              </p:pic>
              <p:pic>
                <p:nvPicPr>
                  <p:cNvPr id="30" name="グラフィックス 29" descr="フォルダー 単色塗りつぶし">
                    <a:extLst>
                      <a:ext uri="{FF2B5EF4-FFF2-40B4-BE49-F238E27FC236}">
                        <a16:creationId xmlns:a16="http://schemas.microsoft.com/office/drawing/2014/main" id="{8B80C54C-5783-16C4-E1E4-C0F747BA2E9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25194" y="1588273"/>
                    <a:ext cx="426086" cy="426086"/>
                  </a:xfrm>
                  <a:prstGeom prst="rect">
                    <a:avLst/>
                  </a:prstGeom>
                </p:spPr>
              </p:pic>
              <p:pic>
                <p:nvPicPr>
                  <p:cNvPr id="31" name="グラフィックス 30" descr="ドキュメント 単色塗りつぶし">
                    <a:extLst>
                      <a:ext uri="{FF2B5EF4-FFF2-40B4-BE49-F238E27FC236}">
                        <a16:creationId xmlns:a16="http://schemas.microsoft.com/office/drawing/2014/main" id="{840A0102-3930-7FAB-B55F-5C4ECD1A39E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463674" y="1589559"/>
                    <a:ext cx="424800" cy="424800"/>
                  </a:xfrm>
                  <a:prstGeom prst="rect">
                    <a:avLst/>
                  </a:prstGeom>
                </p:spPr>
              </p:pic>
              <p:pic>
                <p:nvPicPr>
                  <p:cNvPr id="32" name="グラフィックス 31" descr="ドキュメント 単色塗りつぶし">
                    <a:extLst>
                      <a:ext uri="{FF2B5EF4-FFF2-40B4-BE49-F238E27FC236}">
                        <a16:creationId xmlns:a16="http://schemas.microsoft.com/office/drawing/2014/main" id="{F5310AB9-EFFC-999C-C118-E12382659CE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000868" y="1589559"/>
                    <a:ext cx="424800" cy="4248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60DEF985-F05D-6A5A-A437-0D15454E8664}"/>
                  </a:ext>
                </a:extLst>
              </p:cNvPr>
              <p:cNvSpPr txBox="1"/>
              <p:nvPr/>
            </p:nvSpPr>
            <p:spPr>
              <a:xfrm>
                <a:off x="246960" y="2584728"/>
                <a:ext cx="24403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b="1" dirty="0">
                    <a:latin typeface="+mj-ea"/>
                    <a:ea typeface="+mj-ea"/>
                  </a:rPr>
                  <a:t>変更した内容を</a:t>
                </a:r>
                <a:endParaRPr lang="en-US" altLang="ja-JP" b="1" dirty="0">
                  <a:latin typeface="+mj-ea"/>
                  <a:ea typeface="+mj-ea"/>
                </a:endParaRPr>
              </a:p>
              <a:p>
                <a:pPr algn="ctr"/>
                <a:r>
                  <a:rPr kumimoji="1" lang="ja-JP" altLang="en-US" b="1" dirty="0">
                    <a:latin typeface="+mj-ea"/>
                    <a:ea typeface="+mj-ea"/>
                  </a:rPr>
                  <a:t>バージョンに追加</a:t>
                </a:r>
                <a:r>
                  <a:rPr lang="ja-JP" altLang="en-US" b="1" dirty="0">
                    <a:latin typeface="+mj-ea"/>
                    <a:ea typeface="+mj-ea"/>
                  </a:rPr>
                  <a:t>する</a:t>
                </a:r>
                <a:endParaRPr kumimoji="1" lang="ja-JP" altLang="en-US" b="1" dirty="0">
                  <a:latin typeface="+mj-ea"/>
                  <a:ea typeface="+mj-ea"/>
                </a:endParaRPr>
              </a:p>
            </p:txBody>
          </p:sp>
        </p:grpSp>
        <p:sp>
          <p:nvSpPr>
            <p:cNvPr id="33" name="二等辺三角形 32">
              <a:extLst>
                <a:ext uri="{FF2B5EF4-FFF2-40B4-BE49-F238E27FC236}">
                  <a16:creationId xmlns:a16="http://schemas.microsoft.com/office/drawing/2014/main" id="{50D16BA6-5328-76EA-1D34-7556657DDE88}"/>
                </a:ext>
              </a:extLst>
            </p:cNvPr>
            <p:cNvSpPr/>
            <p:nvPr/>
          </p:nvSpPr>
          <p:spPr>
            <a:xfrm rot="5400000">
              <a:off x="9685002" y="1415464"/>
              <a:ext cx="619760" cy="37084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333C4ACE-B7A4-A1FE-27E6-548687F39C04}"/>
                </a:ext>
              </a:extLst>
            </p:cNvPr>
            <p:cNvGrpSpPr/>
            <p:nvPr/>
          </p:nvGrpSpPr>
          <p:grpSpPr>
            <a:xfrm>
              <a:off x="10591297" y="539859"/>
              <a:ext cx="2275841" cy="2490768"/>
              <a:chOff x="3742990" y="3913505"/>
              <a:chExt cx="2275841" cy="2490768"/>
            </a:xfrm>
          </p:grpSpPr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7A6FAD0D-8617-33CD-BA6E-ADAC65639C6E}"/>
                  </a:ext>
                </a:extLst>
              </p:cNvPr>
              <p:cNvSpPr txBox="1"/>
              <p:nvPr/>
            </p:nvSpPr>
            <p:spPr>
              <a:xfrm>
                <a:off x="3742991" y="3913505"/>
                <a:ext cx="22758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b="1" dirty="0">
                    <a:latin typeface="+mj-ea"/>
                    <a:ea typeface="+mj-ea"/>
                  </a:rPr>
                  <a:t>git</a:t>
                </a:r>
                <a:r>
                  <a:rPr lang="ja-JP" altLang="en-US" b="1" dirty="0">
                    <a:latin typeface="+mj-ea"/>
                    <a:ea typeface="+mj-ea"/>
                  </a:rPr>
                  <a:t> </a:t>
                </a:r>
                <a:r>
                  <a:rPr lang="en-US" altLang="ja-JP" b="1" dirty="0">
                    <a:latin typeface="+mj-ea"/>
                    <a:ea typeface="+mj-ea"/>
                  </a:rPr>
                  <a:t>commit</a:t>
                </a:r>
                <a:endParaRPr kumimoji="1" lang="en-US" altLang="ja-JP" b="1" dirty="0">
                  <a:latin typeface="+mj-ea"/>
                  <a:ea typeface="+mj-ea"/>
                </a:endParaRPr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DB8C4185-E911-7759-1A39-6AB7A11C0A3D}"/>
                  </a:ext>
                </a:extLst>
              </p:cNvPr>
              <p:cNvSpPr txBox="1"/>
              <p:nvPr/>
            </p:nvSpPr>
            <p:spPr>
              <a:xfrm>
                <a:off x="3742990" y="5757942"/>
                <a:ext cx="22758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b="1" dirty="0">
                    <a:latin typeface="+mj-ea"/>
                    <a:ea typeface="+mj-ea"/>
                  </a:rPr>
                  <a:t>変更した内容を</a:t>
                </a:r>
                <a:endParaRPr lang="en-US" altLang="ja-JP" b="1" dirty="0">
                  <a:latin typeface="+mj-ea"/>
                  <a:ea typeface="+mj-ea"/>
                </a:endParaRPr>
              </a:p>
              <a:p>
                <a:pPr algn="ctr"/>
                <a:r>
                  <a:rPr kumimoji="1" lang="ja-JP" altLang="en-US" b="1" dirty="0">
                    <a:latin typeface="+mj-ea"/>
                    <a:ea typeface="+mj-ea"/>
                  </a:rPr>
                  <a:t>メモにまとめる</a:t>
                </a:r>
              </a:p>
            </p:txBody>
          </p:sp>
          <p:grpSp>
            <p:nvGrpSpPr>
              <p:cNvPr id="37" name="グループ化 36">
                <a:extLst>
                  <a:ext uri="{FF2B5EF4-FFF2-40B4-BE49-F238E27FC236}">
                    <a16:creationId xmlns:a16="http://schemas.microsoft.com/office/drawing/2014/main" id="{DE60FC65-6E35-B048-B17B-35BCECFAD848}"/>
                  </a:ext>
                </a:extLst>
              </p:cNvPr>
              <p:cNvGrpSpPr/>
              <p:nvPr/>
            </p:nvGrpSpPr>
            <p:grpSpPr>
              <a:xfrm>
                <a:off x="3742991" y="4361934"/>
                <a:ext cx="2275840" cy="1259245"/>
                <a:chOff x="3742991" y="4361934"/>
                <a:chExt cx="2275840" cy="1259245"/>
              </a:xfrm>
            </p:grpSpPr>
            <p:sp>
              <p:nvSpPr>
                <p:cNvPr id="38" name="正方形/長方形 37">
                  <a:extLst>
                    <a:ext uri="{FF2B5EF4-FFF2-40B4-BE49-F238E27FC236}">
                      <a16:creationId xmlns:a16="http://schemas.microsoft.com/office/drawing/2014/main" id="{F64D5756-2667-A182-CB20-9852CA62E009}"/>
                    </a:ext>
                  </a:extLst>
                </p:cNvPr>
                <p:cNvSpPr/>
                <p:nvPr/>
              </p:nvSpPr>
              <p:spPr>
                <a:xfrm>
                  <a:off x="3742991" y="4361934"/>
                  <a:ext cx="2275840" cy="1249680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b="1" dirty="0">
                    <a:latin typeface="+mj-ea"/>
                    <a:ea typeface="+mj-ea"/>
                  </a:endParaRPr>
                </a:p>
              </p:txBody>
            </p:sp>
            <p:grpSp>
              <p:nvGrpSpPr>
                <p:cNvPr id="39" name="グループ化 38">
                  <a:extLst>
                    <a:ext uri="{FF2B5EF4-FFF2-40B4-BE49-F238E27FC236}">
                      <a16:creationId xmlns:a16="http://schemas.microsoft.com/office/drawing/2014/main" id="{BAE231C1-940C-07EE-20D8-B0E1A765CA36}"/>
                    </a:ext>
                  </a:extLst>
                </p:cNvPr>
                <p:cNvGrpSpPr/>
                <p:nvPr/>
              </p:nvGrpSpPr>
              <p:grpSpPr>
                <a:xfrm>
                  <a:off x="3819872" y="4485507"/>
                  <a:ext cx="1320651" cy="275980"/>
                  <a:chOff x="386714" y="1588273"/>
                  <a:chExt cx="2038954" cy="426086"/>
                </a:xfrm>
              </p:grpSpPr>
              <p:pic>
                <p:nvPicPr>
                  <p:cNvPr id="41" name="グラフィックス 40" descr="フォルダー 単色塗りつぶし">
                    <a:extLst>
                      <a:ext uri="{FF2B5EF4-FFF2-40B4-BE49-F238E27FC236}">
                        <a16:creationId xmlns:a16="http://schemas.microsoft.com/office/drawing/2014/main" id="{6868ACA4-D2B8-A6CE-0465-20B7EB186AF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86714" y="1588273"/>
                    <a:ext cx="426086" cy="426086"/>
                  </a:xfrm>
                  <a:prstGeom prst="rect">
                    <a:avLst/>
                  </a:prstGeom>
                </p:spPr>
              </p:pic>
              <p:pic>
                <p:nvPicPr>
                  <p:cNvPr id="42" name="グラフィックス 41" descr="フォルダー 単色塗りつぶし">
                    <a:extLst>
                      <a:ext uri="{FF2B5EF4-FFF2-40B4-BE49-F238E27FC236}">
                        <a16:creationId xmlns:a16="http://schemas.microsoft.com/office/drawing/2014/main" id="{27E83EA9-9264-727F-027C-19573DF139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25194" y="1588273"/>
                    <a:ext cx="426086" cy="426086"/>
                  </a:xfrm>
                  <a:prstGeom prst="rect">
                    <a:avLst/>
                  </a:prstGeom>
                </p:spPr>
              </p:pic>
              <p:pic>
                <p:nvPicPr>
                  <p:cNvPr id="43" name="グラフィックス 42" descr="ドキュメント 単色塗りつぶし">
                    <a:extLst>
                      <a:ext uri="{FF2B5EF4-FFF2-40B4-BE49-F238E27FC236}">
                        <a16:creationId xmlns:a16="http://schemas.microsoft.com/office/drawing/2014/main" id="{735CD4DB-6936-EF91-F56B-EA0EC400186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463674" y="1589559"/>
                    <a:ext cx="424800" cy="424800"/>
                  </a:xfrm>
                  <a:prstGeom prst="rect">
                    <a:avLst/>
                  </a:prstGeom>
                </p:spPr>
              </p:pic>
              <p:pic>
                <p:nvPicPr>
                  <p:cNvPr id="44" name="グラフィックス 43" descr="ドキュメント 単色塗りつぶし">
                    <a:extLst>
                      <a:ext uri="{FF2B5EF4-FFF2-40B4-BE49-F238E27FC236}">
                        <a16:creationId xmlns:a16="http://schemas.microsoft.com/office/drawing/2014/main" id="{DEFC4069-DF07-3BC0-3823-EEA46432BEF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000868" y="1589559"/>
                    <a:ext cx="424800" cy="4248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40" name="テキスト ボックス 39">
                  <a:extLst>
                    <a:ext uri="{FF2B5EF4-FFF2-40B4-BE49-F238E27FC236}">
                      <a16:creationId xmlns:a16="http://schemas.microsoft.com/office/drawing/2014/main" id="{EBC26C74-3290-CC0B-09D5-F9A63C634F20}"/>
                    </a:ext>
                  </a:extLst>
                </p:cNvPr>
                <p:cNvSpPr txBox="1"/>
                <p:nvPr/>
              </p:nvSpPr>
              <p:spPr>
                <a:xfrm>
                  <a:off x="4465266" y="4790182"/>
                  <a:ext cx="800219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sz="1200" dirty="0">
                      <a:latin typeface="+mj-ea"/>
                      <a:ea typeface="+mj-ea"/>
                    </a:rPr>
                    <a:t>変更内容</a:t>
                  </a:r>
                  <a:br>
                    <a:rPr lang="en-US" altLang="ja-JP" sz="1200" dirty="0">
                      <a:latin typeface="+mj-ea"/>
                      <a:ea typeface="+mj-ea"/>
                    </a:rPr>
                  </a:br>
                  <a:r>
                    <a:rPr lang="en-US" altLang="ja-JP" sz="1200" dirty="0">
                      <a:latin typeface="+mj-ea"/>
                      <a:ea typeface="+mj-ea"/>
                    </a:rPr>
                    <a:t>- </a:t>
                  </a:r>
                  <a:r>
                    <a:rPr lang="ja-JP" altLang="en-US" sz="1200" dirty="0">
                      <a:latin typeface="+mj-ea"/>
                      <a:ea typeface="+mj-ea"/>
                    </a:rPr>
                    <a:t>●●●</a:t>
                  </a:r>
                  <a:endParaRPr lang="en-US" altLang="ja-JP" sz="1200" dirty="0">
                    <a:latin typeface="+mj-ea"/>
                    <a:ea typeface="+mj-ea"/>
                  </a:endParaRPr>
                </a:p>
                <a:p>
                  <a:r>
                    <a:rPr lang="en-US" altLang="ja-JP" sz="1200" dirty="0">
                      <a:latin typeface="+mj-ea"/>
                      <a:ea typeface="+mj-ea"/>
                    </a:rPr>
                    <a:t>- </a:t>
                  </a:r>
                  <a:r>
                    <a:rPr lang="ja-JP" altLang="en-US" sz="1200" dirty="0">
                      <a:latin typeface="+mj-ea"/>
                      <a:ea typeface="+mj-ea"/>
                    </a:rPr>
                    <a:t>■■■</a:t>
                  </a:r>
                  <a:br>
                    <a:rPr lang="en-US" altLang="ja-JP" sz="1200" dirty="0">
                      <a:latin typeface="+mj-ea"/>
                      <a:ea typeface="+mj-ea"/>
                    </a:rPr>
                  </a:br>
                  <a:r>
                    <a:rPr lang="en-US" altLang="ja-JP" sz="1200" dirty="0">
                      <a:latin typeface="+mj-ea"/>
                      <a:ea typeface="+mj-ea"/>
                    </a:rPr>
                    <a:t>…</a:t>
                  </a:r>
                  <a:endParaRPr kumimoji="1" lang="ja-JP" altLang="en-US" sz="1200" dirty="0"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45" name="二等辺三角形 44">
              <a:extLst>
                <a:ext uri="{FF2B5EF4-FFF2-40B4-BE49-F238E27FC236}">
                  <a16:creationId xmlns:a16="http://schemas.microsoft.com/office/drawing/2014/main" id="{613E6D9D-35CA-CA28-CAE9-824748C22A73}"/>
                </a:ext>
              </a:extLst>
            </p:cNvPr>
            <p:cNvSpPr/>
            <p:nvPr/>
          </p:nvSpPr>
          <p:spPr>
            <a:xfrm rot="5400000">
              <a:off x="13153674" y="1415464"/>
              <a:ext cx="619760" cy="37084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二等辺三角形 79">
              <a:extLst>
                <a:ext uri="{FF2B5EF4-FFF2-40B4-BE49-F238E27FC236}">
                  <a16:creationId xmlns:a16="http://schemas.microsoft.com/office/drawing/2014/main" id="{4717AA98-1CC9-57AE-B08B-F082C40B45CD}"/>
                </a:ext>
              </a:extLst>
            </p:cNvPr>
            <p:cNvSpPr/>
            <p:nvPr/>
          </p:nvSpPr>
          <p:spPr>
            <a:xfrm rot="5400000">
              <a:off x="2713814" y="4818608"/>
              <a:ext cx="619760" cy="37084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二等辺三角形 102">
              <a:extLst>
                <a:ext uri="{FF2B5EF4-FFF2-40B4-BE49-F238E27FC236}">
                  <a16:creationId xmlns:a16="http://schemas.microsoft.com/office/drawing/2014/main" id="{D346FD6E-058F-A5DD-9C24-24D0365A02AC}"/>
                </a:ext>
              </a:extLst>
            </p:cNvPr>
            <p:cNvSpPr/>
            <p:nvPr/>
          </p:nvSpPr>
          <p:spPr>
            <a:xfrm rot="5400000">
              <a:off x="6230909" y="4818608"/>
              <a:ext cx="619760" cy="37084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2" name="グループ化 131">
              <a:extLst>
                <a:ext uri="{FF2B5EF4-FFF2-40B4-BE49-F238E27FC236}">
                  <a16:creationId xmlns:a16="http://schemas.microsoft.com/office/drawing/2014/main" id="{AC49ACD9-21A7-9905-121C-550FF1A9DFA9}"/>
                </a:ext>
              </a:extLst>
            </p:cNvPr>
            <p:cNvGrpSpPr/>
            <p:nvPr/>
          </p:nvGrpSpPr>
          <p:grpSpPr>
            <a:xfrm>
              <a:off x="78208" y="539859"/>
              <a:ext cx="2397493" cy="2490768"/>
              <a:chOff x="78208" y="539859"/>
              <a:chExt cx="2397493" cy="2490768"/>
            </a:xfrm>
          </p:grpSpPr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500CC101-0E39-079F-9DC0-642CC71EADA7}"/>
                  </a:ext>
                </a:extLst>
              </p:cNvPr>
              <p:cNvSpPr txBox="1"/>
              <p:nvPr/>
            </p:nvSpPr>
            <p:spPr>
              <a:xfrm>
                <a:off x="147938" y="539859"/>
                <a:ext cx="22758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b="1" dirty="0">
                    <a:latin typeface="+mj-ea"/>
                    <a:ea typeface="+mj-ea"/>
                  </a:rPr>
                  <a:t>git clone</a:t>
                </a:r>
                <a:endParaRPr kumimoji="1" lang="ja-JP" altLang="en-US" b="1" dirty="0">
                  <a:latin typeface="+mj-ea"/>
                  <a:ea typeface="+mj-ea"/>
                </a:endParaRPr>
              </a:p>
            </p:txBody>
          </p: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64E92E1-ABE8-BFB5-CAD4-057CBBF57CEE}"/>
                  </a:ext>
                </a:extLst>
              </p:cNvPr>
              <p:cNvSpPr txBox="1"/>
              <p:nvPr/>
            </p:nvSpPr>
            <p:spPr>
              <a:xfrm>
                <a:off x="103014" y="2384296"/>
                <a:ext cx="237268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b="1" dirty="0">
                    <a:latin typeface="+mj-ea"/>
                    <a:ea typeface="+mj-ea"/>
                  </a:rPr>
                  <a:t>GitHub</a:t>
                </a:r>
                <a:r>
                  <a:rPr kumimoji="1" lang="ja-JP" altLang="en-US" b="1" dirty="0">
                    <a:latin typeface="+mj-ea"/>
                    <a:ea typeface="+mj-ea"/>
                  </a:rPr>
                  <a:t>のリポジトリをコピーする</a:t>
                </a:r>
              </a:p>
            </p:txBody>
          </p:sp>
          <p:grpSp>
            <p:nvGrpSpPr>
              <p:cNvPr id="131" name="グループ化 130">
                <a:extLst>
                  <a:ext uri="{FF2B5EF4-FFF2-40B4-BE49-F238E27FC236}">
                    <a16:creationId xmlns:a16="http://schemas.microsoft.com/office/drawing/2014/main" id="{54CFACCC-4A71-22AC-9B24-2D51AC88E8B4}"/>
                  </a:ext>
                </a:extLst>
              </p:cNvPr>
              <p:cNvGrpSpPr/>
              <p:nvPr/>
            </p:nvGrpSpPr>
            <p:grpSpPr>
              <a:xfrm>
                <a:off x="78208" y="988288"/>
                <a:ext cx="2349071" cy="1249680"/>
                <a:chOff x="78208" y="988288"/>
                <a:chExt cx="2349071" cy="1249680"/>
              </a:xfrm>
            </p:grpSpPr>
            <p:sp>
              <p:nvSpPr>
                <p:cNvPr id="8" name="正方形/長方形 7">
                  <a:extLst>
                    <a:ext uri="{FF2B5EF4-FFF2-40B4-BE49-F238E27FC236}">
                      <a16:creationId xmlns:a16="http://schemas.microsoft.com/office/drawing/2014/main" id="{69343CE1-0CFF-B900-9ECF-D4E36034C257}"/>
                    </a:ext>
                  </a:extLst>
                </p:cNvPr>
                <p:cNvSpPr/>
                <p:nvPr/>
              </p:nvSpPr>
              <p:spPr>
                <a:xfrm>
                  <a:off x="151439" y="988288"/>
                  <a:ext cx="2275840" cy="124968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762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b="1">
                    <a:latin typeface="+mj-ea"/>
                    <a:ea typeface="+mj-ea"/>
                  </a:endParaRPr>
                </a:p>
              </p:txBody>
            </p:sp>
            <p:grpSp>
              <p:nvGrpSpPr>
                <p:cNvPr id="130" name="グループ化 129">
                  <a:extLst>
                    <a:ext uri="{FF2B5EF4-FFF2-40B4-BE49-F238E27FC236}">
                      <a16:creationId xmlns:a16="http://schemas.microsoft.com/office/drawing/2014/main" id="{6DC2414D-AB3C-C2E9-3F13-967F7291521C}"/>
                    </a:ext>
                  </a:extLst>
                </p:cNvPr>
                <p:cNvGrpSpPr/>
                <p:nvPr/>
              </p:nvGrpSpPr>
              <p:grpSpPr>
                <a:xfrm>
                  <a:off x="78208" y="1204672"/>
                  <a:ext cx="2187902" cy="788609"/>
                  <a:chOff x="78208" y="1204672"/>
                  <a:chExt cx="2187902" cy="788609"/>
                </a:xfrm>
              </p:grpSpPr>
              <p:pic>
                <p:nvPicPr>
                  <p:cNvPr id="128" name="グラフィックス 127" descr="ノート PC 単色塗りつぶし">
                    <a:extLst>
                      <a:ext uri="{FF2B5EF4-FFF2-40B4-BE49-F238E27FC236}">
                        <a16:creationId xmlns:a16="http://schemas.microsoft.com/office/drawing/2014/main" id="{39A7F9AB-7DB0-8F14-C90B-3B5693E5093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01961" y="1229132"/>
                    <a:ext cx="764149" cy="764149"/>
                  </a:xfrm>
                  <a:prstGeom prst="rect">
                    <a:avLst/>
                  </a:prstGeom>
                </p:spPr>
              </p:pic>
              <p:pic>
                <p:nvPicPr>
                  <p:cNvPr id="1026" name="Picture 2" descr="GitHub Logo, symbol, meaning, history, PNG, brand">
                    <a:extLst>
                      <a:ext uri="{FF2B5EF4-FFF2-40B4-BE49-F238E27FC236}">
                        <a16:creationId xmlns:a16="http://schemas.microsoft.com/office/drawing/2014/main" id="{E99ABDCF-3564-5310-AF68-8AA510AD8E1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8208" y="1204672"/>
                    <a:ext cx="1346842" cy="75759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29" name="矢印: 右 128">
                    <a:extLst>
                      <a:ext uri="{FF2B5EF4-FFF2-40B4-BE49-F238E27FC236}">
                        <a16:creationId xmlns:a16="http://schemas.microsoft.com/office/drawing/2014/main" id="{588D1DBF-291C-7B4B-E381-153D4C4EDAA0}"/>
                      </a:ext>
                    </a:extLst>
                  </p:cNvPr>
                  <p:cNvSpPr/>
                  <p:nvPr/>
                </p:nvSpPr>
                <p:spPr>
                  <a:xfrm>
                    <a:off x="1239821" y="1524992"/>
                    <a:ext cx="177209" cy="172427"/>
                  </a:xfrm>
                  <a:prstGeom prst="rightArrow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</p:grpSp>
        <p:grpSp>
          <p:nvGrpSpPr>
            <p:cNvPr id="143" name="グループ化 142">
              <a:extLst>
                <a:ext uri="{FF2B5EF4-FFF2-40B4-BE49-F238E27FC236}">
                  <a16:creationId xmlns:a16="http://schemas.microsoft.com/office/drawing/2014/main" id="{42258B61-A740-D0CA-10F8-49E1B57F1A49}"/>
                </a:ext>
              </a:extLst>
            </p:cNvPr>
            <p:cNvGrpSpPr/>
            <p:nvPr/>
          </p:nvGrpSpPr>
          <p:grpSpPr>
            <a:xfrm>
              <a:off x="79842" y="3930759"/>
              <a:ext cx="2395859" cy="2490768"/>
              <a:chOff x="79842" y="3930759"/>
              <a:chExt cx="2395859" cy="2490768"/>
            </a:xfrm>
          </p:grpSpPr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0D8DEB02-9C8C-E2F3-974E-4D16EBD1BFDF}"/>
                  </a:ext>
                </a:extLst>
              </p:cNvPr>
              <p:cNvSpPr txBox="1"/>
              <p:nvPr/>
            </p:nvSpPr>
            <p:spPr>
              <a:xfrm>
                <a:off x="151439" y="3930759"/>
                <a:ext cx="22758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b="1" dirty="0">
                    <a:latin typeface="+mj-ea"/>
                    <a:ea typeface="+mj-ea"/>
                  </a:rPr>
                  <a:t>git push</a:t>
                </a:r>
                <a:endParaRPr kumimoji="1" lang="ja-JP" altLang="en-US" b="1" dirty="0">
                  <a:latin typeface="+mj-ea"/>
                  <a:ea typeface="+mj-ea"/>
                </a:endParaRPr>
              </a:p>
            </p:txBody>
          </p:sp>
          <p:sp>
            <p:nvSpPr>
              <p:cNvPr id="74" name="正方形/長方形 73">
                <a:extLst>
                  <a:ext uri="{FF2B5EF4-FFF2-40B4-BE49-F238E27FC236}">
                    <a16:creationId xmlns:a16="http://schemas.microsoft.com/office/drawing/2014/main" id="{1D3E51FA-CD44-C2B7-91E2-9F466F495F0E}"/>
                  </a:ext>
                </a:extLst>
              </p:cNvPr>
              <p:cNvSpPr/>
              <p:nvPr/>
            </p:nvSpPr>
            <p:spPr>
              <a:xfrm>
                <a:off x="151439" y="4379188"/>
                <a:ext cx="2275840" cy="12496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762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b="1" dirty="0">
                  <a:latin typeface="+mj-ea"/>
                  <a:ea typeface="+mj-ea"/>
                </a:endParaRPr>
              </a:p>
            </p:txBody>
          </p:sp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33C288DE-A03E-C59E-62DB-E916BD9900A1}"/>
                  </a:ext>
                </a:extLst>
              </p:cNvPr>
              <p:cNvSpPr txBox="1"/>
              <p:nvPr/>
            </p:nvSpPr>
            <p:spPr>
              <a:xfrm>
                <a:off x="103014" y="5775196"/>
                <a:ext cx="237268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b="1" dirty="0">
                    <a:latin typeface="+mj-ea"/>
                    <a:ea typeface="+mj-ea"/>
                  </a:rPr>
                  <a:t>GitHub</a:t>
                </a:r>
                <a:r>
                  <a:rPr kumimoji="1" lang="ja-JP" altLang="en-US" b="1" dirty="0">
                    <a:latin typeface="+mj-ea"/>
                    <a:ea typeface="+mj-ea"/>
                  </a:rPr>
                  <a:t>に変更を</a:t>
                </a:r>
                <a:br>
                  <a:rPr kumimoji="1" lang="en-US" altLang="ja-JP" b="1" dirty="0">
                    <a:latin typeface="+mj-ea"/>
                    <a:ea typeface="+mj-ea"/>
                  </a:rPr>
                </a:br>
                <a:r>
                  <a:rPr kumimoji="1" lang="ja-JP" altLang="en-US" b="1" dirty="0">
                    <a:latin typeface="+mj-ea"/>
                    <a:ea typeface="+mj-ea"/>
                  </a:rPr>
                  <a:t>アップする</a:t>
                </a:r>
              </a:p>
            </p:txBody>
          </p:sp>
          <p:grpSp>
            <p:nvGrpSpPr>
              <p:cNvPr id="133" name="グループ化 132">
                <a:extLst>
                  <a:ext uri="{FF2B5EF4-FFF2-40B4-BE49-F238E27FC236}">
                    <a16:creationId xmlns:a16="http://schemas.microsoft.com/office/drawing/2014/main" id="{6AF4DF55-8CD0-2041-6840-04604DD64C46}"/>
                  </a:ext>
                </a:extLst>
              </p:cNvPr>
              <p:cNvGrpSpPr/>
              <p:nvPr/>
            </p:nvGrpSpPr>
            <p:grpSpPr>
              <a:xfrm>
                <a:off x="79842" y="4643339"/>
                <a:ext cx="2187902" cy="788609"/>
                <a:chOff x="78208" y="1204672"/>
                <a:chExt cx="2187902" cy="788609"/>
              </a:xfrm>
            </p:grpSpPr>
            <p:pic>
              <p:nvPicPr>
                <p:cNvPr id="134" name="グラフィックス 133" descr="ノート PC 単色塗りつぶし">
                  <a:extLst>
                    <a:ext uri="{FF2B5EF4-FFF2-40B4-BE49-F238E27FC236}">
                      <a16:creationId xmlns:a16="http://schemas.microsoft.com/office/drawing/2014/main" id="{72BA3C17-A003-BDCA-4791-3D34BD8FFB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01961" y="1229132"/>
                  <a:ext cx="764149" cy="764149"/>
                </a:xfrm>
                <a:prstGeom prst="rect">
                  <a:avLst/>
                </a:prstGeom>
              </p:spPr>
            </p:pic>
            <p:pic>
              <p:nvPicPr>
                <p:cNvPr id="135" name="Picture 2" descr="GitHub Logo, symbol, meaning, history, PNG, brand">
                  <a:extLst>
                    <a:ext uri="{FF2B5EF4-FFF2-40B4-BE49-F238E27FC236}">
                      <a16:creationId xmlns:a16="http://schemas.microsoft.com/office/drawing/2014/main" id="{4C4B24ED-C821-7618-7D0F-E55776725E3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208" y="1204672"/>
                  <a:ext cx="1346842" cy="75759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36" name="矢印: 右 135">
                  <a:extLst>
                    <a:ext uri="{FF2B5EF4-FFF2-40B4-BE49-F238E27FC236}">
                      <a16:creationId xmlns:a16="http://schemas.microsoft.com/office/drawing/2014/main" id="{28F402B9-0B1C-507E-494A-4F8EE8DCDD50}"/>
                    </a:ext>
                  </a:extLst>
                </p:cNvPr>
                <p:cNvSpPr/>
                <p:nvPr/>
              </p:nvSpPr>
              <p:spPr>
                <a:xfrm flipH="1">
                  <a:off x="1239821" y="1524992"/>
                  <a:ext cx="177209" cy="172427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142" name="グループ化 141">
              <a:extLst>
                <a:ext uri="{FF2B5EF4-FFF2-40B4-BE49-F238E27FC236}">
                  <a16:creationId xmlns:a16="http://schemas.microsoft.com/office/drawing/2014/main" id="{232C6820-A557-A797-FB36-9BB06F603F58}"/>
                </a:ext>
              </a:extLst>
            </p:cNvPr>
            <p:cNvGrpSpPr/>
            <p:nvPr/>
          </p:nvGrpSpPr>
          <p:grpSpPr>
            <a:xfrm>
              <a:off x="3571686" y="3930759"/>
              <a:ext cx="2421110" cy="2490768"/>
              <a:chOff x="3571686" y="3930759"/>
              <a:chExt cx="2421110" cy="2490768"/>
            </a:xfrm>
          </p:grpSpPr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AC82D580-C2D8-B98E-B486-5A9DF352FB1D}"/>
                  </a:ext>
                </a:extLst>
              </p:cNvPr>
              <p:cNvSpPr txBox="1"/>
              <p:nvPr/>
            </p:nvSpPr>
            <p:spPr>
              <a:xfrm>
                <a:off x="3668534" y="3930759"/>
                <a:ext cx="22758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b="1" dirty="0">
                    <a:latin typeface="+mj-ea"/>
                    <a:ea typeface="+mj-ea"/>
                  </a:rPr>
                  <a:t>git pull</a:t>
                </a:r>
                <a:endParaRPr kumimoji="1" lang="ja-JP" altLang="en-US" b="1" dirty="0">
                  <a:latin typeface="+mj-ea"/>
                  <a:ea typeface="+mj-ea"/>
                </a:endParaRPr>
              </a:p>
            </p:txBody>
          </p:sp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D470CCB2-4F47-A570-3A7D-4F5DE31861AF}"/>
                  </a:ext>
                </a:extLst>
              </p:cNvPr>
              <p:cNvSpPr txBox="1"/>
              <p:nvPr/>
            </p:nvSpPr>
            <p:spPr>
              <a:xfrm>
                <a:off x="3620109" y="5775196"/>
                <a:ext cx="237268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b="1" dirty="0">
                    <a:latin typeface="+mj-ea"/>
                    <a:ea typeface="+mj-ea"/>
                  </a:rPr>
                  <a:t>GitHub</a:t>
                </a:r>
                <a:r>
                  <a:rPr kumimoji="1" lang="ja-JP" altLang="en-US" b="1" dirty="0">
                    <a:latin typeface="+mj-ea"/>
                    <a:ea typeface="+mj-ea"/>
                  </a:rPr>
                  <a:t>から変更を</a:t>
                </a:r>
                <a:br>
                  <a:rPr kumimoji="1" lang="en-US" altLang="ja-JP" b="1" dirty="0">
                    <a:latin typeface="+mj-ea"/>
                    <a:ea typeface="+mj-ea"/>
                  </a:rPr>
                </a:br>
                <a:r>
                  <a:rPr lang="ja-JP" altLang="en-US" b="1" dirty="0">
                    <a:latin typeface="+mj-ea"/>
                    <a:ea typeface="+mj-ea"/>
                  </a:rPr>
                  <a:t>ダウンンロード</a:t>
                </a:r>
                <a:r>
                  <a:rPr kumimoji="1" lang="ja-JP" altLang="en-US" b="1" dirty="0">
                    <a:latin typeface="+mj-ea"/>
                    <a:ea typeface="+mj-ea"/>
                  </a:rPr>
                  <a:t>する</a:t>
                </a:r>
              </a:p>
            </p:txBody>
          </p:sp>
          <p:grpSp>
            <p:nvGrpSpPr>
              <p:cNvPr id="141" name="グループ化 140">
                <a:extLst>
                  <a:ext uri="{FF2B5EF4-FFF2-40B4-BE49-F238E27FC236}">
                    <a16:creationId xmlns:a16="http://schemas.microsoft.com/office/drawing/2014/main" id="{5264AF6D-3C7C-160C-E870-EA0FC3163DF8}"/>
                  </a:ext>
                </a:extLst>
              </p:cNvPr>
              <p:cNvGrpSpPr/>
              <p:nvPr/>
            </p:nvGrpSpPr>
            <p:grpSpPr>
              <a:xfrm>
                <a:off x="3571686" y="4379188"/>
                <a:ext cx="2372688" cy="1249680"/>
                <a:chOff x="3571686" y="4379188"/>
                <a:chExt cx="2372688" cy="1249680"/>
              </a:xfrm>
            </p:grpSpPr>
            <p:sp>
              <p:nvSpPr>
                <p:cNvPr id="89" name="正方形/長方形 88">
                  <a:extLst>
                    <a:ext uri="{FF2B5EF4-FFF2-40B4-BE49-F238E27FC236}">
                      <a16:creationId xmlns:a16="http://schemas.microsoft.com/office/drawing/2014/main" id="{ECA8609A-8156-12C5-EFAB-1DA589EA26E2}"/>
                    </a:ext>
                  </a:extLst>
                </p:cNvPr>
                <p:cNvSpPr/>
                <p:nvPr/>
              </p:nvSpPr>
              <p:spPr>
                <a:xfrm>
                  <a:off x="3668534" y="4379188"/>
                  <a:ext cx="2275840" cy="124968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762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b="1">
                    <a:latin typeface="+mj-ea"/>
                    <a:ea typeface="+mj-ea"/>
                  </a:endParaRPr>
                </a:p>
              </p:txBody>
            </p:sp>
            <p:grpSp>
              <p:nvGrpSpPr>
                <p:cNvPr id="137" name="グループ化 136">
                  <a:extLst>
                    <a:ext uri="{FF2B5EF4-FFF2-40B4-BE49-F238E27FC236}">
                      <a16:creationId xmlns:a16="http://schemas.microsoft.com/office/drawing/2014/main" id="{58071393-A9C3-32C6-E267-EDE66D682028}"/>
                    </a:ext>
                  </a:extLst>
                </p:cNvPr>
                <p:cNvGrpSpPr/>
                <p:nvPr/>
              </p:nvGrpSpPr>
              <p:grpSpPr>
                <a:xfrm>
                  <a:off x="3571686" y="4597479"/>
                  <a:ext cx="2187902" cy="788609"/>
                  <a:chOff x="78208" y="1204672"/>
                  <a:chExt cx="2187902" cy="788609"/>
                </a:xfrm>
              </p:grpSpPr>
              <p:pic>
                <p:nvPicPr>
                  <p:cNvPr id="138" name="グラフィックス 137" descr="ノート PC 単色塗りつぶし">
                    <a:extLst>
                      <a:ext uri="{FF2B5EF4-FFF2-40B4-BE49-F238E27FC236}">
                        <a16:creationId xmlns:a16="http://schemas.microsoft.com/office/drawing/2014/main" id="{781D662A-27C5-3158-0EC8-1B310BB828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01961" y="1229132"/>
                    <a:ext cx="764149" cy="764149"/>
                  </a:xfrm>
                  <a:prstGeom prst="rect">
                    <a:avLst/>
                  </a:prstGeom>
                </p:spPr>
              </p:pic>
              <p:pic>
                <p:nvPicPr>
                  <p:cNvPr id="139" name="Picture 2" descr="GitHub Logo, symbol, meaning, history, PNG, brand">
                    <a:extLst>
                      <a:ext uri="{FF2B5EF4-FFF2-40B4-BE49-F238E27FC236}">
                        <a16:creationId xmlns:a16="http://schemas.microsoft.com/office/drawing/2014/main" id="{2B8BC85E-C2A1-A157-B410-FFE566C278E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8208" y="1204672"/>
                    <a:ext cx="1346842" cy="75759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40" name="矢印: 右 139">
                    <a:extLst>
                      <a:ext uri="{FF2B5EF4-FFF2-40B4-BE49-F238E27FC236}">
                        <a16:creationId xmlns:a16="http://schemas.microsoft.com/office/drawing/2014/main" id="{BF98BC92-4EA5-C068-EAC4-5F7931116DD7}"/>
                      </a:ext>
                    </a:extLst>
                  </p:cNvPr>
                  <p:cNvSpPr/>
                  <p:nvPr/>
                </p:nvSpPr>
                <p:spPr>
                  <a:xfrm>
                    <a:off x="1239821" y="1524992"/>
                    <a:ext cx="177209" cy="172427"/>
                  </a:xfrm>
                  <a:prstGeom prst="rightArrow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</p:grpSp>
        </p:grpSp>
        <p:grpSp>
          <p:nvGrpSpPr>
            <p:cNvPr id="157" name="グループ化 156">
              <a:extLst>
                <a:ext uri="{FF2B5EF4-FFF2-40B4-BE49-F238E27FC236}">
                  <a16:creationId xmlns:a16="http://schemas.microsoft.com/office/drawing/2014/main" id="{4D910434-FD00-1A37-2E91-17CAC0A6BBD1}"/>
                </a:ext>
              </a:extLst>
            </p:cNvPr>
            <p:cNvGrpSpPr/>
            <p:nvPr/>
          </p:nvGrpSpPr>
          <p:grpSpPr>
            <a:xfrm>
              <a:off x="6920603" y="3683109"/>
              <a:ext cx="2612193" cy="2738417"/>
              <a:chOff x="6920603" y="3683109"/>
              <a:chExt cx="2612193" cy="2738417"/>
            </a:xfrm>
          </p:grpSpPr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CAD4EC37-7BD4-07FD-C197-0F7BF34D6E85}"/>
                  </a:ext>
                </a:extLst>
              </p:cNvPr>
              <p:cNvSpPr txBox="1"/>
              <p:nvPr/>
            </p:nvSpPr>
            <p:spPr>
              <a:xfrm>
                <a:off x="7088781" y="3683109"/>
                <a:ext cx="22758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b="1" dirty="0">
                    <a:latin typeface="+mj-ea"/>
                    <a:ea typeface="+mj-ea"/>
                  </a:rPr>
                  <a:t>git merge, </a:t>
                </a:r>
              </a:p>
              <a:p>
                <a:pPr algn="ctr"/>
                <a:r>
                  <a:rPr kumimoji="1" lang="en-US" altLang="ja-JP" b="1" dirty="0">
                    <a:latin typeface="+mj-ea"/>
                    <a:ea typeface="+mj-ea"/>
                  </a:rPr>
                  <a:t>git rebase</a:t>
                </a:r>
                <a:endParaRPr kumimoji="1" lang="ja-JP" altLang="en-US" b="1" dirty="0">
                  <a:latin typeface="+mj-ea"/>
                  <a:ea typeface="+mj-ea"/>
                </a:endParaRPr>
              </a:p>
            </p:txBody>
          </p:sp>
          <p:sp>
            <p:nvSpPr>
              <p:cNvPr id="108" name="テキスト ボックス 107">
                <a:extLst>
                  <a:ext uri="{FF2B5EF4-FFF2-40B4-BE49-F238E27FC236}">
                    <a16:creationId xmlns:a16="http://schemas.microsoft.com/office/drawing/2014/main" id="{ECA4897A-D7A7-A541-64B4-754F6CAA9F88}"/>
                  </a:ext>
                </a:extLst>
              </p:cNvPr>
              <p:cNvSpPr txBox="1"/>
              <p:nvPr/>
            </p:nvSpPr>
            <p:spPr>
              <a:xfrm>
                <a:off x="6920603" y="5775195"/>
                <a:ext cx="26121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b="1" dirty="0">
                    <a:latin typeface="+mj-ea"/>
                    <a:ea typeface="+mj-ea"/>
                  </a:rPr>
                  <a:t>GitHub</a:t>
                </a:r>
                <a:r>
                  <a:rPr kumimoji="1" lang="ja-JP" altLang="en-US" b="1" dirty="0">
                    <a:latin typeface="+mj-ea"/>
                    <a:ea typeface="+mj-ea"/>
                  </a:rPr>
                  <a:t>から</a:t>
                </a:r>
                <a:r>
                  <a:rPr lang="ja-JP" altLang="en-US" b="1" dirty="0">
                    <a:latin typeface="+mj-ea"/>
                    <a:ea typeface="+mj-ea"/>
                  </a:rPr>
                  <a:t>の</a:t>
                </a:r>
                <a:r>
                  <a:rPr kumimoji="1" lang="ja-JP" altLang="en-US" b="1" dirty="0">
                    <a:latin typeface="+mj-ea"/>
                    <a:ea typeface="+mj-ea"/>
                  </a:rPr>
                  <a:t>変更を</a:t>
                </a:r>
                <a:br>
                  <a:rPr kumimoji="1" lang="en-US" altLang="ja-JP" b="1" dirty="0">
                    <a:latin typeface="+mj-ea"/>
                    <a:ea typeface="+mj-ea"/>
                  </a:rPr>
                </a:br>
                <a:r>
                  <a:rPr lang="ja-JP" altLang="en-US" b="1" dirty="0">
                    <a:latin typeface="+mj-ea"/>
                    <a:ea typeface="+mj-ea"/>
                  </a:rPr>
                  <a:t>承認</a:t>
                </a:r>
                <a:r>
                  <a:rPr lang="en-US" altLang="ja-JP" b="1" dirty="0">
                    <a:latin typeface="+mj-ea"/>
                    <a:ea typeface="+mj-ea"/>
                  </a:rPr>
                  <a:t>/</a:t>
                </a:r>
                <a:r>
                  <a:rPr lang="ja-JP" altLang="en-US" b="1" dirty="0">
                    <a:latin typeface="+mj-ea"/>
                    <a:ea typeface="+mj-ea"/>
                  </a:rPr>
                  <a:t>拒否</a:t>
                </a:r>
                <a:r>
                  <a:rPr kumimoji="1" lang="ja-JP" altLang="en-US" b="1" dirty="0">
                    <a:latin typeface="+mj-ea"/>
                    <a:ea typeface="+mj-ea"/>
                  </a:rPr>
                  <a:t>する</a:t>
                </a:r>
              </a:p>
            </p:txBody>
          </p:sp>
          <p:grpSp>
            <p:nvGrpSpPr>
              <p:cNvPr id="156" name="グループ化 155">
                <a:extLst>
                  <a:ext uri="{FF2B5EF4-FFF2-40B4-BE49-F238E27FC236}">
                    <a16:creationId xmlns:a16="http://schemas.microsoft.com/office/drawing/2014/main" id="{8EFD2338-CB63-37B9-B4AC-EC869D48E9B0}"/>
                  </a:ext>
                </a:extLst>
              </p:cNvPr>
              <p:cNvGrpSpPr/>
              <p:nvPr/>
            </p:nvGrpSpPr>
            <p:grpSpPr>
              <a:xfrm>
                <a:off x="7088781" y="4379188"/>
                <a:ext cx="2275840" cy="1249680"/>
                <a:chOff x="7088781" y="4379188"/>
                <a:chExt cx="2275840" cy="1249680"/>
              </a:xfrm>
            </p:grpSpPr>
            <p:sp>
              <p:nvSpPr>
                <p:cNvPr id="111" name="正方形/長方形 110">
                  <a:extLst>
                    <a:ext uri="{FF2B5EF4-FFF2-40B4-BE49-F238E27FC236}">
                      <a16:creationId xmlns:a16="http://schemas.microsoft.com/office/drawing/2014/main" id="{98CD8923-C38F-4055-42CF-4B7477E60BED}"/>
                    </a:ext>
                  </a:extLst>
                </p:cNvPr>
                <p:cNvSpPr/>
                <p:nvPr/>
              </p:nvSpPr>
              <p:spPr>
                <a:xfrm>
                  <a:off x="7088781" y="4379188"/>
                  <a:ext cx="2275840" cy="1249680"/>
                </a:xfrm>
                <a:prstGeom prst="rect">
                  <a:avLst/>
                </a:prstGeom>
                <a:solidFill>
                  <a:schemeClr val="bg1"/>
                </a:solidFill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b="1" dirty="0">
                    <a:latin typeface="+mj-ea"/>
                    <a:ea typeface="+mj-ea"/>
                  </a:endParaRPr>
                </a:p>
              </p:txBody>
            </p:sp>
            <p:grpSp>
              <p:nvGrpSpPr>
                <p:cNvPr id="155" name="グループ化 154">
                  <a:extLst>
                    <a:ext uri="{FF2B5EF4-FFF2-40B4-BE49-F238E27FC236}">
                      <a16:creationId xmlns:a16="http://schemas.microsoft.com/office/drawing/2014/main" id="{6DC4FA5C-4A38-E01D-490E-36039D6FCB33}"/>
                    </a:ext>
                  </a:extLst>
                </p:cNvPr>
                <p:cNvGrpSpPr/>
                <p:nvPr/>
              </p:nvGrpSpPr>
              <p:grpSpPr>
                <a:xfrm>
                  <a:off x="7243470" y="4580770"/>
                  <a:ext cx="1966457" cy="882736"/>
                  <a:chOff x="7190574" y="4558495"/>
                  <a:chExt cx="1966457" cy="882736"/>
                </a:xfrm>
              </p:grpSpPr>
              <p:pic>
                <p:nvPicPr>
                  <p:cNvPr id="117" name="グラフィックス 116" descr="ドキュメント 単色塗りつぶし">
                    <a:extLst>
                      <a:ext uri="{FF2B5EF4-FFF2-40B4-BE49-F238E27FC236}">
                        <a16:creationId xmlns:a16="http://schemas.microsoft.com/office/drawing/2014/main" id="{2D9A666F-FEC1-F544-B995-88C0BCDA100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90574" y="4558495"/>
                    <a:ext cx="879434" cy="879434"/>
                  </a:xfrm>
                  <a:prstGeom prst="rect">
                    <a:avLst/>
                  </a:prstGeom>
                </p:spPr>
              </p:pic>
              <p:pic>
                <p:nvPicPr>
                  <p:cNvPr id="118" name="グラフィックス 117" descr="ドキュメント 単色塗りつぶし">
                    <a:extLst>
                      <a:ext uri="{FF2B5EF4-FFF2-40B4-BE49-F238E27FC236}">
                        <a16:creationId xmlns:a16="http://schemas.microsoft.com/office/drawing/2014/main" id="{296039D4-2CFA-4865-83CE-1621F9CA7F0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96DAC541-7B7A-43D3-8B79-37D633B846F1}">
                        <asvg:svgBlip xmlns:asvg="http://schemas.microsoft.com/office/drawing/2016/SVG/main" r:embed="rId1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277597" y="4561797"/>
                    <a:ext cx="879434" cy="879434"/>
                  </a:xfrm>
                  <a:prstGeom prst="rect">
                    <a:avLst/>
                  </a:prstGeom>
                </p:spPr>
              </p:pic>
              <p:sp>
                <p:nvSpPr>
                  <p:cNvPr id="148" name="矢印: 右 147">
                    <a:extLst>
                      <a:ext uri="{FF2B5EF4-FFF2-40B4-BE49-F238E27FC236}">
                        <a16:creationId xmlns:a16="http://schemas.microsoft.com/office/drawing/2014/main" id="{43A567FF-7752-2BD9-90C3-A024ECF7C3D3}"/>
                      </a:ext>
                    </a:extLst>
                  </p:cNvPr>
                  <p:cNvSpPr/>
                  <p:nvPr/>
                </p:nvSpPr>
                <p:spPr>
                  <a:xfrm>
                    <a:off x="8100388" y="4935924"/>
                    <a:ext cx="177209" cy="172427"/>
                  </a:xfrm>
                  <a:prstGeom prst="rightArrow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49" name="楕円 148">
                    <a:extLst>
                      <a:ext uri="{FF2B5EF4-FFF2-40B4-BE49-F238E27FC236}">
                        <a16:creationId xmlns:a16="http://schemas.microsoft.com/office/drawing/2014/main" id="{802C59AB-B727-CD88-E474-47E11D9F3920}"/>
                      </a:ext>
                    </a:extLst>
                  </p:cNvPr>
                  <p:cNvSpPr/>
                  <p:nvPr/>
                </p:nvSpPr>
                <p:spPr>
                  <a:xfrm>
                    <a:off x="7953544" y="5202196"/>
                    <a:ext cx="168845" cy="168845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0" name="乗算記号 149">
                    <a:extLst>
                      <a:ext uri="{FF2B5EF4-FFF2-40B4-BE49-F238E27FC236}">
                        <a16:creationId xmlns:a16="http://schemas.microsoft.com/office/drawing/2014/main" id="{9FEA5BB4-84B8-6E96-4FFF-753CAEAC1DED}"/>
                      </a:ext>
                    </a:extLst>
                  </p:cNvPr>
                  <p:cNvSpPr/>
                  <p:nvPr/>
                </p:nvSpPr>
                <p:spPr>
                  <a:xfrm>
                    <a:off x="8188992" y="5158099"/>
                    <a:ext cx="257038" cy="257038"/>
                  </a:xfrm>
                  <a:prstGeom prst="mathMultiply">
                    <a:avLst>
                      <a:gd name="adj1" fmla="val 10921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290186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5A0E7EEE-294F-8D17-E0EB-C05183C15A46}"/>
              </a:ext>
            </a:extLst>
          </p:cNvPr>
          <p:cNvGrpSpPr/>
          <p:nvPr/>
        </p:nvGrpSpPr>
        <p:grpSpPr>
          <a:xfrm>
            <a:off x="0" y="379369"/>
            <a:ext cx="12192000" cy="6099262"/>
            <a:chOff x="0" y="379369"/>
            <a:chExt cx="12192000" cy="6099262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DF1B34CB-9795-A8E7-CFA6-1DB960827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9369"/>
              <a:ext cx="12192000" cy="6099262"/>
            </a:xfrm>
            <a:prstGeom prst="rect">
              <a:avLst/>
            </a:prstGeom>
          </p:spPr>
        </p:pic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4D95FD9D-7B35-1842-5E51-3AEC0630132F}"/>
                </a:ext>
              </a:extLst>
            </p:cNvPr>
            <p:cNvGrpSpPr/>
            <p:nvPr/>
          </p:nvGrpSpPr>
          <p:grpSpPr>
            <a:xfrm>
              <a:off x="1046480" y="4328160"/>
              <a:ext cx="2565400" cy="671195"/>
              <a:chOff x="1046480" y="4328160"/>
              <a:chExt cx="2565400" cy="671195"/>
            </a:xfrm>
          </p:grpSpPr>
          <p:sp>
            <p:nvSpPr>
              <p:cNvPr id="5" name="四角形: 角を丸くする 4">
                <a:extLst>
                  <a:ext uri="{FF2B5EF4-FFF2-40B4-BE49-F238E27FC236}">
                    <a16:creationId xmlns:a16="http://schemas.microsoft.com/office/drawing/2014/main" id="{BE8FB302-18A2-8094-AA45-02231B559CAA}"/>
                  </a:ext>
                </a:extLst>
              </p:cNvPr>
              <p:cNvSpPr/>
              <p:nvPr/>
            </p:nvSpPr>
            <p:spPr>
              <a:xfrm>
                <a:off x="1046480" y="4328160"/>
                <a:ext cx="944880" cy="264160"/>
              </a:xfrm>
              <a:prstGeom prst="roundRect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B802C3B-3F10-3499-2431-80BC2C111A13}"/>
                  </a:ext>
                </a:extLst>
              </p:cNvPr>
              <p:cNvSpPr txBox="1"/>
              <p:nvPr/>
            </p:nvSpPr>
            <p:spPr>
              <a:xfrm>
                <a:off x="1046480" y="4630023"/>
                <a:ext cx="2565400" cy="369332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>
                    <a:solidFill>
                      <a:schemeClr val="accent1"/>
                    </a:solidFill>
                    <a:latin typeface="+mj-ea"/>
                    <a:ea typeface="+mj-ea"/>
                  </a:rPr>
                  <a:t>ここがユーザー名！</a:t>
                </a:r>
                <a:endParaRPr kumimoji="1" lang="ja-JP" altLang="en-US" dirty="0">
                  <a:solidFill>
                    <a:schemeClr val="accent1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26DBBD3C-1CE7-E1B4-2998-F4A9D9A94038}"/>
                </a:ext>
              </a:extLst>
            </p:cNvPr>
            <p:cNvGrpSpPr/>
            <p:nvPr/>
          </p:nvGrpSpPr>
          <p:grpSpPr>
            <a:xfrm>
              <a:off x="9555480" y="1365092"/>
              <a:ext cx="2293620" cy="1355054"/>
              <a:chOff x="327660" y="4291172"/>
              <a:chExt cx="2293620" cy="1355054"/>
            </a:xfrm>
          </p:grpSpPr>
          <p:sp>
            <p:nvSpPr>
              <p:cNvPr id="9" name="四角形: 角を丸くする 8">
                <a:extLst>
                  <a:ext uri="{FF2B5EF4-FFF2-40B4-BE49-F238E27FC236}">
                    <a16:creationId xmlns:a16="http://schemas.microsoft.com/office/drawing/2014/main" id="{722A2630-E2BD-7756-0015-BDBCD13A5E25}"/>
                  </a:ext>
                </a:extLst>
              </p:cNvPr>
              <p:cNvSpPr/>
              <p:nvPr/>
            </p:nvSpPr>
            <p:spPr>
              <a:xfrm>
                <a:off x="1143000" y="4291172"/>
                <a:ext cx="662940" cy="369331"/>
              </a:xfrm>
              <a:prstGeom prst="roundRect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653974A-A7E8-DA4B-1C21-C58D536FE7BD}"/>
                  </a:ext>
                </a:extLst>
              </p:cNvPr>
              <p:cNvSpPr txBox="1"/>
              <p:nvPr/>
            </p:nvSpPr>
            <p:spPr>
              <a:xfrm>
                <a:off x="327660" y="4722896"/>
                <a:ext cx="2293620" cy="92333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>
                    <a:solidFill>
                      <a:schemeClr val="accent1"/>
                    </a:solidFill>
                    <a:latin typeface="+mj-ea"/>
                    <a:ea typeface="+mj-ea"/>
                  </a:rPr>
                  <a:t>ここを押して</a:t>
                </a:r>
                <a:br>
                  <a:rPr lang="en-US" altLang="ja-JP" dirty="0">
                    <a:solidFill>
                      <a:schemeClr val="accent1"/>
                    </a:solidFill>
                    <a:latin typeface="+mj-ea"/>
                    <a:ea typeface="+mj-ea"/>
                  </a:rPr>
                </a:br>
                <a:r>
                  <a:rPr lang="ja-JP" altLang="en-US" dirty="0">
                    <a:solidFill>
                      <a:schemeClr val="accent1"/>
                    </a:solidFill>
                    <a:latin typeface="+mj-ea"/>
                    <a:ea typeface="+mj-ea"/>
                  </a:rPr>
                  <a:t>リポジトリの作成！</a:t>
                </a:r>
                <a:endParaRPr lang="en-US" altLang="ja-JP" dirty="0">
                  <a:solidFill>
                    <a:schemeClr val="accent1"/>
                  </a:solidFill>
                  <a:latin typeface="+mj-ea"/>
                  <a:ea typeface="+mj-ea"/>
                </a:endParaRPr>
              </a:p>
              <a:p>
                <a:endParaRPr kumimoji="1" lang="ja-JP" altLang="en-US" dirty="0">
                  <a:solidFill>
                    <a:schemeClr val="accent1"/>
                  </a:solidFill>
                  <a:latin typeface="+mj-ea"/>
                  <a:ea typeface="+mj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3500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42ADEA59-6A64-802C-2250-2F807F16E6D7}"/>
              </a:ext>
            </a:extLst>
          </p:cNvPr>
          <p:cNvGrpSpPr/>
          <p:nvPr/>
        </p:nvGrpSpPr>
        <p:grpSpPr>
          <a:xfrm>
            <a:off x="0" y="379369"/>
            <a:ext cx="12192000" cy="6099262"/>
            <a:chOff x="0" y="379369"/>
            <a:chExt cx="12192000" cy="6099262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D19D8888-293A-534C-588C-9EA4B1A8B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9369"/>
              <a:ext cx="12192000" cy="6099262"/>
            </a:xfrm>
            <a:prstGeom prst="rect">
              <a:avLst/>
            </a:prstGeom>
          </p:spPr>
        </p:pic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0666BCAF-44FC-9FD9-26B2-9CC2CE1988D9}"/>
                </a:ext>
              </a:extLst>
            </p:cNvPr>
            <p:cNvSpPr txBox="1"/>
            <p:nvPr/>
          </p:nvSpPr>
          <p:spPr>
            <a:xfrm>
              <a:off x="4747260" y="2491740"/>
              <a:ext cx="11945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>
                  <a:solidFill>
                    <a:schemeClr val="accent1"/>
                  </a:solidFill>
                  <a:latin typeface="+mj-ea"/>
                  <a:ea typeface="+mj-ea"/>
                </a:rPr>
                <a:t>&lt;</a:t>
              </a:r>
              <a:r>
                <a:rPr kumimoji="1" lang="ja-JP" altLang="en-US" sz="1200" dirty="0">
                  <a:solidFill>
                    <a:schemeClr val="accent1"/>
                  </a:solidFill>
                  <a:latin typeface="+mj-ea"/>
                  <a:ea typeface="+mj-ea"/>
                </a:rPr>
                <a:t>ユーザー名</a:t>
              </a:r>
              <a:r>
                <a:rPr kumimoji="1" lang="en-US" altLang="ja-JP" sz="1200" dirty="0">
                  <a:solidFill>
                    <a:schemeClr val="accent1"/>
                  </a:solidFill>
                  <a:latin typeface="+mj-ea"/>
                  <a:ea typeface="+mj-ea"/>
                </a:rPr>
                <a:t>&gt;</a:t>
              </a:r>
              <a:endParaRPr kumimoji="1" lang="ja-JP" altLang="en-US" sz="12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1813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91EA6-6713-F044-4CF7-69D28418F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0AEC8A46-41BA-5A05-D09D-B72F01FB8CAB}"/>
              </a:ext>
            </a:extLst>
          </p:cNvPr>
          <p:cNvGrpSpPr/>
          <p:nvPr/>
        </p:nvGrpSpPr>
        <p:grpSpPr>
          <a:xfrm>
            <a:off x="0" y="379369"/>
            <a:ext cx="12192000" cy="6099262"/>
            <a:chOff x="0" y="379369"/>
            <a:chExt cx="12192000" cy="6099262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F66FD9F5-063F-6765-370F-C87BFADE5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9369"/>
              <a:ext cx="12192000" cy="6099262"/>
            </a:xfrm>
            <a:prstGeom prst="rect">
              <a:avLst/>
            </a:prstGeom>
          </p:spPr>
        </p:pic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47C83D8E-2A98-293B-CF21-B0A1FC141F6B}"/>
                </a:ext>
              </a:extLst>
            </p:cNvPr>
            <p:cNvGrpSpPr/>
            <p:nvPr/>
          </p:nvGrpSpPr>
          <p:grpSpPr>
            <a:xfrm>
              <a:off x="5240020" y="3331052"/>
              <a:ext cx="3119120" cy="786450"/>
              <a:chOff x="5240020" y="3331052"/>
              <a:chExt cx="3119120" cy="786450"/>
            </a:xfrm>
          </p:grpSpPr>
          <p:sp>
            <p:nvSpPr>
              <p:cNvPr id="7" name="四角形: 角を丸くする 6">
                <a:extLst>
                  <a:ext uri="{FF2B5EF4-FFF2-40B4-BE49-F238E27FC236}">
                    <a16:creationId xmlns:a16="http://schemas.microsoft.com/office/drawing/2014/main" id="{0095865B-F9F3-1ED5-8CC1-64883F8418F0}"/>
                  </a:ext>
                </a:extLst>
              </p:cNvPr>
              <p:cNvSpPr/>
              <p:nvPr/>
            </p:nvSpPr>
            <p:spPr>
              <a:xfrm>
                <a:off x="5240020" y="3331052"/>
                <a:ext cx="3119120" cy="369331"/>
              </a:xfrm>
              <a:prstGeom prst="roundRect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45E1B5E-F6DD-2CC0-8C0C-8E7FB3021698}"/>
                  </a:ext>
                </a:extLst>
              </p:cNvPr>
              <p:cNvSpPr txBox="1"/>
              <p:nvPr/>
            </p:nvSpPr>
            <p:spPr>
              <a:xfrm>
                <a:off x="5293360" y="3748170"/>
                <a:ext cx="3012440" cy="369332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>
                    <a:solidFill>
                      <a:schemeClr val="accent1"/>
                    </a:solidFill>
                    <a:latin typeface="+mj-ea"/>
                    <a:ea typeface="+mj-ea"/>
                  </a:rPr>
                  <a:t>ここの</a:t>
                </a:r>
                <a:r>
                  <a:rPr kumimoji="1" lang="en-US" altLang="ja-JP" dirty="0">
                    <a:solidFill>
                      <a:schemeClr val="accent1"/>
                    </a:solidFill>
                    <a:latin typeface="+mj-ea"/>
                    <a:ea typeface="+mj-ea"/>
                  </a:rPr>
                  <a:t>URL</a:t>
                </a:r>
                <a:r>
                  <a:rPr kumimoji="1" lang="ja-JP" altLang="en-US" dirty="0">
                    <a:solidFill>
                      <a:schemeClr val="accent1"/>
                    </a:solidFill>
                    <a:latin typeface="+mj-ea"/>
                    <a:ea typeface="+mj-ea"/>
                  </a:rPr>
                  <a:t>をコピーする</a:t>
                </a:r>
              </a:p>
            </p:txBody>
          </p: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6C5561BD-F24D-B0E4-C87D-D7FF77E4E037}"/>
                </a:ext>
              </a:extLst>
            </p:cNvPr>
            <p:cNvGrpSpPr/>
            <p:nvPr/>
          </p:nvGrpSpPr>
          <p:grpSpPr>
            <a:xfrm>
              <a:off x="7526020" y="1875632"/>
              <a:ext cx="1435100" cy="786450"/>
              <a:chOff x="5240020" y="3331052"/>
              <a:chExt cx="1435100" cy="786450"/>
            </a:xfrm>
          </p:grpSpPr>
          <p:sp>
            <p:nvSpPr>
              <p:cNvPr id="12" name="四角形: 角を丸くする 11">
                <a:extLst>
                  <a:ext uri="{FF2B5EF4-FFF2-40B4-BE49-F238E27FC236}">
                    <a16:creationId xmlns:a16="http://schemas.microsoft.com/office/drawing/2014/main" id="{65FB91D1-2EE4-1352-9D6B-D6EEC706E258}"/>
                  </a:ext>
                </a:extLst>
              </p:cNvPr>
              <p:cNvSpPr/>
              <p:nvPr/>
            </p:nvSpPr>
            <p:spPr>
              <a:xfrm>
                <a:off x="5240020" y="3331052"/>
                <a:ext cx="985520" cy="369331"/>
              </a:xfrm>
              <a:prstGeom prst="roundRect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B3F8DB9-0C1C-AA4F-47C3-942D41B367B3}"/>
                  </a:ext>
                </a:extLst>
              </p:cNvPr>
              <p:cNvSpPr txBox="1"/>
              <p:nvPr/>
            </p:nvSpPr>
            <p:spPr>
              <a:xfrm>
                <a:off x="5293360" y="3748170"/>
                <a:ext cx="1381760" cy="369332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>
                    <a:solidFill>
                      <a:schemeClr val="accent1"/>
                    </a:solidFill>
                    <a:latin typeface="+mj-ea"/>
                    <a:ea typeface="+mj-ea"/>
                  </a:rPr>
                  <a:t>ここ</a:t>
                </a:r>
                <a:r>
                  <a:rPr lang="ja-JP" altLang="en-US" dirty="0">
                    <a:solidFill>
                      <a:schemeClr val="accent1"/>
                    </a:solidFill>
                    <a:latin typeface="+mj-ea"/>
                    <a:ea typeface="+mj-ea"/>
                  </a:rPr>
                  <a:t>を押す</a:t>
                </a:r>
                <a:endParaRPr kumimoji="1" lang="ja-JP" altLang="en-US" dirty="0">
                  <a:solidFill>
                    <a:schemeClr val="accent1"/>
                  </a:solidFill>
                  <a:latin typeface="+mj-ea"/>
                  <a:ea typeface="+mj-ea"/>
                </a:endParaRPr>
              </a:p>
            </p:txBody>
          </p:sp>
        </p:grpSp>
      </p:grp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6FE9902-20E2-B428-ECDE-91C69557124E}"/>
              </a:ext>
            </a:extLst>
          </p:cNvPr>
          <p:cNvSpPr/>
          <p:nvPr/>
        </p:nvSpPr>
        <p:spPr>
          <a:xfrm>
            <a:off x="6446520" y="3429000"/>
            <a:ext cx="1386840" cy="1524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6673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BEF68-F757-9F0F-0746-B030D1109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5214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D1409D-85CB-346E-CC59-E3CB348A1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5619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573272-D352-7BE9-35DE-EFE556055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4494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しぐれうい">
      <a:dk1>
        <a:srgbClr val="8A8077"/>
      </a:dk1>
      <a:lt1>
        <a:srgbClr val="FFEFED"/>
      </a:lt1>
      <a:dk2>
        <a:srgbClr val="0A0A0A"/>
      </a:dk2>
      <a:lt2>
        <a:srgbClr val="FAFAFA"/>
      </a:lt2>
      <a:accent1>
        <a:srgbClr val="FF7C88"/>
      </a:accent1>
      <a:accent2>
        <a:srgbClr val="7D9DFE"/>
      </a:accent2>
      <a:accent3>
        <a:srgbClr val="ADA59E"/>
      </a:accent3>
      <a:accent4>
        <a:srgbClr val="9CE2CB"/>
      </a:accent4>
      <a:accent5>
        <a:srgbClr val="FCD685"/>
      </a:accent5>
      <a:accent6>
        <a:srgbClr val="EE9264"/>
      </a:accent6>
      <a:hlink>
        <a:srgbClr val="8A8077"/>
      </a:hlink>
      <a:folHlink>
        <a:srgbClr val="8A8077"/>
      </a:folHlink>
    </a:clrScheme>
    <a:fontScheme name="Report">
      <a:majorFont>
        <a:latin typeface="BIZ UDPゴシック"/>
        <a:ea typeface="BIZ UDPゴシック"/>
        <a:cs typeface=""/>
      </a:majorFont>
      <a:minorFont>
        <a:latin typeface="BIZ UDP明朝 Medium"/>
        <a:ea typeface="BIZ UDP明朝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103</Words>
  <Application>Microsoft Office PowerPoint</Application>
  <PresentationFormat>ワイド画面</PresentationFormat>
  <Paragraphs>24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9" baseType="lpstr"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平良　昂也＠沖縄高専学生</dc:creator>
  <cp:lastModifiedBy>平良　昂也＠沖縄高専学生</cp:lastModifiedBy>
  <cp:revision>13</cp:revision>
  <dcterms:created xsi:type="dcterms:W3CDTF">2025-02-10T14:09:45Z</dcterms:created>
  <dcterms:modified xsi:type="dcterms:W3CDTF">2025-02-13T07:04:39Z</dcterms:modified>
</cp:coreProperties>
</file>