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3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7.svg"/><Relationship Id="rId7" Type="http://schemas.openxmlformats.org/officeDocument/2006/relationships/image" Target="../media/image2.png"/><Relationship Id="rId12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3.png"/><Relationship Id="rId5" Type="http://schemas.openxmlformats.org/officeDocument/2006/relationships/image" Target="../media/image9.sv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CBF99848-F057-CA24-9029-30248DFE1C28}"/>
              </a:ext>
            </a:extLst>
          </p:cNvPr>
          <p:cNvSpPr/>
          <p:nvPr/>
        </p:nvSpPr>
        <p:spPr>
          <a:xfrm rot="5400000">
            <a:off x="2713814" y="1427708"/>
            <a:ext cx="619760" cy="370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534D7D9-72DD-DC0D-B6FF-6121D5BB9024}"/>
              </a:ext>
            </a:extLst>
          </p:cNvPr>
          <p:cNvGrpSpPr/>
          <p:nvPr/>
        </p:nvGrpSpPr>
        <p:grpSpPr>
          <a:xfrm>
            <a:off x="3620109" y="539859"/>
            <a:ext cx="2275841" cy="2490768"/>
            <a:chOff x="3742990" y="740291"/>
            <a:chExt cx="2275841" cy="249076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363D68F-388D-24CD-5E3C-46E32D14BF3E}"/>
                </a:ext>
              </a:extLst>
            </p:cNvPr>
            <p:cNvSpPr txBox="1"/>
            <p:nvPr/>
          </p:nvSpPr>
          <p:spPr>
            <a:xfrm>
              <a:off x="3742991" y="740291"/>
              <a:ext cx="2275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 switch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2DC4623-026A-09EF-142C-8446B6A5D937}"/>
                </a:ext>
              </a:extLst>
            </p:cNvPr>
            <p:cNvSpPr txBox="1"/>
            <p:nvPr/>
          </p:nvSpPr>
          <p:spPr>
            <a:xfrm>
              <a:off x="3742990" y="2584728"/>
              <a:ext cx="2275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latin typeface="+mj-ea"/>
                  <a:ea typeface="+mj-ea"/>
                </a:rPr>
                <a:t>バージョンを</a:t>
              </a:r>
              <a:br>
                <a:rPr lang="en-US" altLang="ja-JP" b="1" dirty="0">
                  <a:latin typeface="+mj-ea"/>
                  <a:ea typeface="+mj-ea"/>
                </a:rPr>
              </a:br>
              <a:r>
                <a:rPr lang="ja-JP" altLang="en-US" b="1">
                  <a:latin typeface="+mj-ea"/>
                  <a:ea typeface="+mj-ea"/>
                </a:rPr>
                <a:t>切り替える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EC44D9F-EE99-61FF-8616-E4D3410197D8}"/>
                </a:ext>
              </a:extLst>
            </p:cNvPr>
            <p:cNvGrpSpPr/>
            <p:nvPr/>
          </p:nvGrpSpPr>
          <p:grpSpPr>
            <a:xfrm>
              <a:off x="3742991" y="1188720"/>
              <a:ext cx="2275840" cy="1249680"/>
              <a:chOff x="3742991" y="1188720"/>
              <a:chExt cx="2275840" cy="1249680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CDCFC6-E487-592C-5ABD-F4D33DBC24A4}"/>
                  </a:ext>
                </a:extLst>
              </p:cNvPr>
              <p:cNvSpPr/>
              <p:nvPr/>
            </p:nvSpPr>
            <p:spPr>
              <a:xfrm>
                <a:off x="3742991" y="1188720"/>
                <a:ext cx="2275840" cy="1249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>
                  <a:latin typeface="+mj-ea"/>
                  <a:ea typeface="+mj-ea"/>
                </a:endParaRPr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59249589-BCB1-FA68-24D8-EF6BCA69B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19357" y="1305689"/>
                <a:ext cx="1331491" cy="990472"/>
              </a:xfrm>
              <a:prstGeom prst="rect">
                <a:avLst/>
              </a:prstGeom>
            </p:spPr>
          </p:pic>
        </p:grpSp>
      </p:grp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0BB35F7-82EE-DB5C-1A96-AAAE27972A5A}"/>
              </a:ext>
            </a:extLst>
          </p:cNvPr>
          <p:cNvSpPr/>
          <p:nvPr/>
        </p:nvSpPr>
        <p:spPr>
          <a:xfrm rot="5400000">
            <a:off x="6182486" y="1427708"/>
            <a:ext cx="619760" cy="370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BE1B4FA-8F64-0510-0306-3C3E092B63B5}"/>
              </a:ext>
            </a:extLst>
          </p:cNvPr>
          <p:cNvGrpSpPr/>
          <p:nvPr/>
        </p:nvGrpSpPr>
        <p:grpSpPr>
          <a:xfrm>
            <a:off x="7040356" y="539859"/>
            <a:ext cx="2440378" cy="2490768"/>
            <a:chOff x="246960" y="740291"/>
            <a:chExt cx="2440378" cy="2490768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CFE3DEF-4289-BDF2-DB81-75094F546131}"/>
                </a:ext>
              </a:extLst>
            </p:cNvPr>
            <p:cNvSpPr txBox="1"/>
            <p:nvPr/>
          </p:nvSpPr>
          <p:spPr>
            <a:xfrm>
              <a:off x="274320" y="740291"/>
              <a:ext cx="2275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</a:t>
              </a:r>
              <a:r>
                <a:rPr lang="ja-JP" altLang="en-US" b="1" dirty="0">
                  <a:latin typeface="+mj-ea"/>
                  <a:ea typeface="+mj-ea"/>
                </a:rPr>
                <a:t> </a:t>
              </a:r>
              <a:r>
                <a:rPr lang="en-US" altLang="ja-JP" b="1" dirty="0">
                  <a:latin typeface="+mj-ea"/>
                  <a:ea typeface="+mj-ea"/>
                </a:rPr>
                <a:t>add</a:t>
              </a:r>
              <a:endParaRPr kumimoji="1" lang="en-US" altLang="ja-JP" b="1" dirty="0">
                <a:latin typeface="+mj-ea"/>
                <a:ea typeface="+mj-ea"/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C33BF05-4405-8CC0-9D97-F5490B2A6E5B}"/>
                </a:ext>
              </a:extLst>
            </p:cNvPr>
            <p:cNvGrpSpPr/>
            <p:nvPr/>
          </p:nvGrpSpPr>
          <p:grpSpPr>
            <a:xfrm>
              <a:off x="274320" y="1188720"/>
              <a:ext cx="2275840" cy="1249680"/>
              <a:chOff x="274320" y="1188720"/>
              <a:chExt cx="2275840" cy="1249680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35AAA46A-55BB-7B44-F55B-6EF38B8962D9}"/>
                  </a:ext>
                </a:extLst>
              </p:cNvPr>
              <p:cNvSpPr/>
              <p:nvPr/>
            </p:nvSpPr>
            <p:spPr>
              <a:xfrm>
                <a:off x="274320" y="1188720"/>
                <a:ext cx="2275840" cy="12496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1CD6F100-D258-3CF7-179E-655971F71734}"/>
                  </a:ext>
                </a:extLst>
              </p:cNvPr>
              <p:cNvGrpSpPr/>
              <p:nvPr/>
            </p:nvGrpSpPr>
            <p:grpSpPr>
              <a:xfrm>
                <a:off x="392763" y="1588273"/>
                <a:ext cx="2038954" cy="426086"/>
                <a:chOff x="386714" y="1588273"/>
                <a:chExt cx="2038954" cy="426086"/>
              </a:xfrm>
            </p:grpSpPr>
            <p:pic>
              <p:nvPicPr>
                <p:cNvPr id="29" name="グラフィックス 28" descr="フォルダー 単色塗りつぶし">
                  <a:extLst>
                    <a:ext uri="{FF2B5EF4-FFF2-40B4-BE49-F238E27FC236}">
                      <a16:creationId xmlns:a16="http://schemas.microsoft.com/office/drawing/2014/main" id="{BB2EF831-5B29-8617-62BA-FA59092790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71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30" name="グラフィックス 29" descr="フォルダー 単色塗りつぶし">
                  <a:extLst>
                    <a:ext uri="{FF2B5EF4-FFF2-40B4-BE49-F238E27FC236}">
                      <a16:creationId xmlns:a16="http://schemas.microsoft.com/office/drawing/2014/main" id="{8B80C54C-5783-16C4-E1E4-C0F747BA2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19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31" name="グラフィックス 30" descr="ドキュメント 単色塗りつぶし">
                  <a:extLst>
                    <a:ext uri="{FF2B5EF4-FFF2-40B4-BE49-F238E27FC236}">
                      <a16:creationId xmlns:a16="http://schemas.microsoft.com/office/drawing/2014/main" id="{840A0102-3930-7FAB-B55F-5C4ECD1A39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3674" y="1589559"/>
                  <a:ext cx="424800" cy="424800"/>
                </a:xfrm>
                <a:prstGeom prst="rect">
                  <a:avLst/>
                </a:prstGeom>
              </p:spPr>
            </p:pic>
            <p:pic>
              <p:nvPicPr>
                <p:cNvPr id="32" name="グラフィックス 31" descr="ドキュメント 単色塗りつぶし">
                  <a:extLst>
                    <a:ext uri="{FF2B5EF4-FFF2-40B4-BE49-F238E27FC236}">
                      <a16:creationId xmlns:a16="http://schemas.microsoft.com/office/drawing/2014/main" id="{F5310AB9-EFFC-999C-C118-E12382659C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0868" y="1589559"/>
                  <a:ext cx="424800" cy="424800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0DEF985-F05D-6A5A-A437-0D15454E8664}"/>
                </a:ext>
              </a:extLst>
            </p:cNvPr>
            <p:cNvSpPr txBox="1"/>
            <p:nvPr/>
          </p:nvSpPr>
          <p:spPr>
            <a:xfrm>
              <a:off x="246960" y="2584728"/>
              <a:ext cx="2440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latin typeface="+mj-ea"/>
                  <a:ea typeface="+mj-ea"/>
                </a:rPr>
                <a:t>変更した内容を</a:t>
              </a:r>
              <a:endParaRPr lang="en-US" altLang="ja-JP" b="1" dirty="0">
                <a:latin typeface="+mj-ea"/>
                <a:ea typeface="+mj-ea"/>
              </a:endParaRPr>
            </a:p>
            <a:p>
              <a:pPr algn="ctr"/>
              <a:r>
                <a:rPr kumimoji="1" lang="ja-JP" altLang="en-US" b="1" dirty="0">
                  <a:latin typeface="+mj-ea"/>
                  <a:ea typeface="+mj-ea"/>
                </a:rPr>
                <a:t>バージョンに追加</a:t>
              </a:r>
              <a:r>
                <a:rPr lang="ja-JP" altLang="en-US" b="1" dirty="0">
                  <a:latin typeface="+mj-ea"/>
                  <a:ea typeface="+mj-ea"/>
                </a:rPr>
                <a:t>する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50D16BA6-5328-76EA-1D34-7556657DDE88}"/>
              </a:ext>
            </a:extLst>
          </p:cNvPr>
          <p:cNvSpPr/>
          <p:nvPr/>
        </p:nvSpPr>
        <p:spPr>
          <a:xfrm rot="5400000">
            <a:off x="9685002" y="1415464"/>
            <a:ext cx="619760" cy="370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33C4ACE-B7A4-A1FE-27E6-548687F39C04}"/>
              </a:ext>
            </a:extLst>
          </p:cNvPr>
          <p:cNvGrpSpPr/>
          <p:nvPr/>
        </p:nvGrpSpPr>
        <p:grpSpPr>
          <a:xfrm>
            <a:off x="10591297" y="539859"/>
            <a:ext cx="2275841" cy="2490768"/>
            <a:chOff x="3742990" y="3913505"/>
            <a:chExt cx="2275841" cy="2490768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A6FAD0D-8617-33CD-BA6E-ADAC65639C6E}"/>
                </a:ext>
              </a:extLst>
            </p:cNvPr>
            <p:cNvSpPr txBox="1"/>
            <p:nvPr/>
          </p:nvSpPr>
          <p:spPr>
            <a:xfrm>
              <a:off x="3742991" y="3913505"/>
              <a:ext cx="2275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</a:t>
              </a:r>
              <a:r>
                <a:rPr lang="ja-JP" altLang="en-US" b="1" dirty="0">
                  <a:latin typeface="+mj-ea"/>
                  <a:ea typeface="+mj-ea"/>
                </a:rPr>
                <a:t> </a:t>
              </a:r>
              <a:r>
                <a:rPr lang="en-US" altLang="ja-JP" b="1" dirty="0">
                  <a:latin typeface="+mj-ea"/>
                  <a:ea typeface="+mj-ea"/>
                </a:rPr>
                <a:t>commit</a:t>
              </a:r>
              <a:endParaRPr kumimoji="1" lang="en-US" altLang="ja-JP" b="1" dirty="0">
                <a:latin typeface="+mj-ea"/>
                <a:ea typeface="+mj-ea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B8C4185-E911-7759-1A39-6AB7A11C0A3D}"/>
                </a:ext>
              </a:extLst>
            </p:cNvPr>
            <p:cNvSpPr txBox="1"/>
            <p:nvPr/>
          </p:nvSpPr>
          <p:spPr>
            <a:xfrm>
              <a:off x="3742990" y="5757942"/>
              <a:ext cx="2275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latin typeface="+mj-ea"/>
                  <a:ea typeface="+mj-ea"/>
                </a:rPr>
                <a:t>変更した内容を</a:t>
              </a:r>
              <a:endParaRPr lang="en-US" altLang="ja-JP" b="1" dirty="0">
                <a:latin typeface="+mj-ea"/>
                <a:ea typeface="+mj-ea"/>
              </a:endParaRPr>
            </a:p>
            <a:p>
              <a:pPr algn="ctr"/>
              <a:r>
                <a:rPr kumimoji="1" lang="ja-JP" altLang="en-US" b="1" dirty="0">
                  <a:latin typeface="+mj-ea"/>
                  <a:ea typeface="+mj-ea"/>
                </a:rPr>
                <a:t>メモにまとめる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E60FC65-6E35-B048-B17B-35BCECFAD848}"/>
                </a:ext>
              </a:extLst>
            </p:cNvPr>
            <p:cNvGrpSpPr/>
            <p:nvPr/>
          </p:nvGrpSpPr>
          <p:grpSpPr>
            <a:xfrm>
              <a:off x="3742991" y="4361934"/>
              <a:ext cx="2275840" cy="1259245"/>
              <a:chOff x="3742991" y="4361934"/>
              <a:chExt cx="2275840" cy="1259245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F64D5756-2667-A182-CB20-9852CA62E009}"/>
                  </a:ext>
                </a:extLst>
              </p:cNvPr>
              <p:cNvSpPr/>
              <p:nvPr/>
            </p:nvSpPr>
            <p:spPr>
              <a:xfrm>
                <a:off x="3742991" y="4361934"/>
                <a:ext cx="2275840" cy="1249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BAE231C1-940C-07EE-20D8-B0E1A765CA36}"/>
                  </a:ext>
                </a:extLst>
              </p:cNvPr>
              <p:cNvGrpSpPr/>
              <p:nvPr/>
            </p:nvGrpSpPr>
            <p:grpSpPr>
              <a:xfrm>
                <a:off x="3819872" y="4485507"/>
                <a:ext cx="1320651" cy="275980"/>
                <a:chOff x="386714" y="1588273"/>
                <a:chExt cx="2038954" cy="426086"/>
              </a:xfrm>
            </p:grpSpPr>
            <p:pic>
              <p:nvPicPr>
                <p:cNvPr id="41" name="グラフィックス 40" descr="フォルダー 単色塗りつぶし">
                  <a:extLst>
                    <a:ext uri="{FF2B5EF4-FFF2-40B4-BE49-F238E27FC236}">
                      <a16:creationId xmlns:a16="http://schemas.microsoft.com/office/drawing/2014/main" id="{6868ACA4-D2B8-A6CE-0465-20B7EB186A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71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42" name="グラフィックス 41" descr="フォルダー 単色塗りつぶし">
                  <a:extLst>
                    <a:ext uri="{FF2B5EF4-FFF2-40B4-BE49-F238E27FC236}">
                      <a16:creationId xmlns:a16="http://schemas.microsoft.com/office/drawing/2014/main" id="{27E83EA9-9264-727F-027C-19573DF139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19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43" name="グラフィックス 42" descr="ドキュメント 単色塗りつぶし">
                  <a:extLst>
                    <a:ext uri="{FF2B5EF4-FFF2-40B4-BE49-F238E27FC236}">
                      <a16:creationId xmlns:a16="http://schemas.microsoft.com/office/drawing/2014/main" id="{735CD4DB-6936-EF91-F56B-EA0EC4001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3674" y="1589559"/>
                  <a:ext cx="424800" cy="424800"/>
                </a:xfrm>
                <a:prstGeom prst="rect">
                  <a:avLst/>
                </a:prstGeom>
              </p:spPr>
            </p:pic>
            <p:pic>
              <p:nvPicPr>
                <p:cNvPr id="44" name="グラフィックス 43" descr="ドキュメント 単色塗りつぶし">
                  <a:extLst>
                    <a:ext uri="{FF2B5EF4-FFF2-40B4-BE49-F238E27FC236}">
                      <a16:creationId xmlns:a16="http://schemas.microsoft.com/office/drawing/2014/main" id="{DEFC4069-DF07-3BC0-3823-EEA46432B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0868" y="1589559"/>
                  <a:ext cx="424800" cy="424800"/>
                </a:xfrm>
                <a:prstGeom prst="rect">
                  <a:avLst/>
                </a:prstGeom>
              </p:spPr>
            </p:pic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26C74-3290-CC0B-09D5-F9A63C634F20}"/>
                  </a:ext>
                </a:extLst>
              </p:cNvPr>
              <p:cNvSpPr txBox="1"/>
              <p:nvPr/>
            </p:nvSpPr>
            <p:spPr>
              <a:xfrm>
                <a:off x="4465266" y="4790182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>
                    <a:latin typeface="+mj-ea"/>
                    <a:ea typeface="+mj-ea"/>
                  </a:rPr>
                  <a:t>変更内容</a:t>
                </a:r>
                <a:br>
                  <a:rPr lang="en-US" altLang="ja-JP" sz="1200" dirty="0">
                    <a:latin typeface="+mj-ea"/>
                    <a:ea typeface="+mj-ea"/>
                  </a:rPr>
                </a:br>
                <a:r>
                  <a:rPr lang="en-US" altLang="ja-JP" sz="1200" dirty="0">
                    <a:latin typeface="+mj-ea"/>
                    <a:ea typeface="+mj-ea"/>
                  </a:rPr>
                  <a:t>- </a:t>
                </a:r>
                <a:r>
                  <a:rPr lang="ja-JP" altLang="en-US" sz="1200" dirty="0">
                    <a:latin typeface="+mj-ea"/>
                    <a:ea typeface="+mj-ea"/>
                  </a:rPr>
                  <a:t>●●●</a:t>
                </a:r>
                <a:endParaRPr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- </a:t>
                </a:r>
                <a:r>
                  <a:rPr lang="ja-JP" altLang="en-US" sz="1200" dirty="0">
                    <a:latin typeface="+mj-ea"/>
                    <a:ea typeface="+mj-ea"/>
                  </a:rPr>
                  <a:t>■■■</a:t>
                </a:r>
                <a:br>
                  <a:rPr lang="en-US" altLang="ja-JP" sz="1200" dirty="0">
                    <a:latin typeface="+mj-ea"/>
                    <a:ea typeface="+mj-ea"/>
                  </a:rPr>
                </a:br>
                <a:r>
                  <a:rPr lang="en-US" altLang="ja-JP" sz="1200" dirty="0">
                    <a:latin typeface="+mj-ea"/>
                    <a:ea typeface="+mj-ea"/>
                  </a:rPr>
                  <a:t>…</a:t>
                </a:r>
                <a:endParaRPr kumimoji="1" lang="ja-JP" altLang="en-US" sz="1200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613E6D9D-35CA-CA28-CAE9-824748C22A73}"/>
              </a:ext>
            </a:extLst>
          </p:cNvPr>
          <p:cNvSpPr/>
          <p:nvPr/>
        </p:nvSpPr>
        <p:spPr>
          <a:xfrm rot="5400000">
            <a:off x="13153674" y="1415464"/>
            <a:ext cx="619760" cy="370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D8DEB02-9C8C-E2F3-974E-4D16EBD1BFDF}"/>
              </a:ext>
            </a:extLst>
          </p:cNvPr>
          <p:cNvSpPr txBox="1"/>
          <p:nvPr/>
        </p:nvSpPr>
        <p:spPr>
          <a:xfrm>
            <a:off x="151439" y="3930759"/>
            <a:ext cx="227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git push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D3E51FA-CD44-C2B7-91E2-9F466F495F0E}"/>
              </a:ext>
            </a:extLst>
          </p:cNvPr>
          <p:cNvSpPr/>
          <p:nvPr/>
        </p:nvSpPr>
        <p:spPr>
          <a:xfrm>
            <a:off x="151439" y="4379188"/>
            <a:ext cx="2275840" cy="1249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3C288DE-A03E-C59E-62DB-E916BD9900A1}"/>
              </a:ext>
            </a:extLst>
          </p:cNvPr>
          <p:cNvSpPr txBox="1"/>
          <p:nvPr/>
        </p:nvSpPr>
        <p:spPr>
          <a:xfrm>
            <a:off x="103014" y="5775196"/>
            <a:ext cx="237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GitHub</a:t>
            </a:r>
            <a:r>
              <a:rPr kumimoji="1" lang="ja-JP" altLang="en-US" b="1" dirty="0">
                <a:latin typeface="+mj-ea"/>
                <a:ea typeface="+mj-ea"/>
              </a:rPr>
              <a:t>に変更を</a:t>
            </a:r>
            <a:br>
              <a:rPr kumimoji="1" lang="en-US" altLang="ja-JP" b="1" dirty="0">
                <a:latin typeface="+mj-ea"/>
                <a:ea typeface="+mj-ea"/>
              </a:rPr>
            </a:br>
            <a:r>
              <a:rPr kumimoji="1" lang="ja-JP" altLang="en-US" b="1" dirty="0">
                <a:latin typeface="+mj-ea"/>
                <a:ea typeface="+mj-ea"/>
              </a:rPr>
              <a:t>アップする</a:t>
            </a:r>
          </a:p>
        </p:txBody>
      </p:sp>
      <p:sp>
        <p:nvSpPr>
          <p:cNvPr id="80" name="二等辺三角形 79">
            <a:extLst>
              <a:ext uri="{FF2B5EF4-FFF2-40B4-BE49-F238E27FC236}">
                <a16:creationId xmlns:a16="http://schemas.microsoft.com/office/drawing/2014/main" id="{4717AA98-1CC9-57AE-B08B-F082C40B45CD}"/>
              </a:ext>
            </a:extLst>
          </p:cNvPr>
          <p:cNvSpPr/>
          <p:nvPr/>
        </p:nvSpPr>
        <p:spPr>
          <a:xfrm rot="5400000">
            <a:off x="2713814" y="4818608"/>
            <a:ext cx="619760" cy="370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7D77FECF-CFB0-B984-455D-8D025ACCE286}"/>
              </a:ext>
            </a:extLst>
          </p:cNvPr>
          <p:cNvGrpSpPr/>
          <p:nvPr/>
        </p:nvGrpSpPr>
        <p:grpSpPr>
          <a:xfrm>
            <a:off x="3620109" y="3930759"/>
            <a:ext cx="2372687" cy="2490768"/>
            <a:chOff x="225895" y="740291"/>
            <a:chExt cx="2372687" cy="2490768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C82D580-C2D8-B98E-B486-5A9DF352FB1D}"/>
                </a:ext>
              </a:extLst>
            </p:cNvPr>
            <p:cNvSpPr txBox="1"/>
            <p:nvPr/>
          </p:nvSpPr>
          <p:spPr>
            <a:xfrm>
              <a:off x="274320" y="740291"/>
              <a:ext cx="2275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 pull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217558BE-26F3-3A0D-1C8A-F619359794C6}"/>
                </a:ext>
              </a:extLst>
            </p:cNvPr>
            <p:cNvGrpSpPr/>
            <p:nvPr/>
          </p:nvGrpSpPr>
          <p:grpSpPr>
            <a:xfrm>
              <a:off x="274320" y="1188720"/>
              <a:ext cx="2275840" cy="1249680"/>
              <a:chOff x="274320" y="1188720"/>
              <a:chExt cx="2275840" cy="124968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ECA8609A-8156-12C5-EFAB-1DA589EA26E2}"/>
                  </a:ext>
                </a:extLst>
              </p:cNvPr>
              <p:cNvSpPr/>
              <p:nvPr/>
            </p:nvSpPr>
            <p:spPr>
              <a:xfrm>
                <a:off x="274320" y="1188720"/>
                <a:ext cx="2275840" cy="124968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>
                  <a:latin typeface="+mj-ea"/>
                  <a:ea typeface="+mj-ea"/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79FB6D0-CF44-8C85-83B0-BFD4B9CFED42}"/>
                  </a:ext>
                </a:extLst>
              </p:cNvPr>
              <p:cNvGrpSpPr/>
              <p:nvPr/>
            </p:nvGrpSpPr>
            <p:grpSpPr>
              <a:xfrm>
                <a:off x="392763" y="1588273"/>
                <a:ext cx="2038954" cy="426086"/>
                <a:chOff x="386714" y="1588273"/>
                <a:chExt cx="2038954" cy="426086"/>
              </a:xfrm>
            </p:grpSpPr>
            <p:pic>
              <p:nvPicPr>
                <p:cNvPr id="91" name="グラフィックス 90" descr="フォルダー 単色塗りつぶし">
                  <a:extLst>
                    <a:ext uri="{FF2B5EF4-FFF2-40B4-BE49-F238E27FC236}">
                      <a16:creationId xmlns:a16="http://schemas.microsoft.com/office/drawing/2014/main" id="{025CE339-C078-1570-498A-447E51515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71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100" name="グラフィックス 99" descr="フォルダー 単色塗りつぶし">
                  <a:extLst>
                    <a:ext uri="{FF2B5EF4-FFF2-40B4-BE49-F238E27FC236}">
                      <a16:creationId xmlns:a16="http://schemas.microsoft.com/office/drawing/2014/main" id="{1C683231-9751-0385-602A-B63C7DE3FC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19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101" name="グラフィックス 100" descr="ドキュメント 単色塗りつぶし">
                  <a:extLst>
                    <a:ext uri="{FF2B5EF4-FFF2-40B4-BE49-F238E27FC236}">
                      <a16:creationId xmlns:a16="http://schemas.microsoft.com/office/drawing/2014/main" id="{7495EBC5-1FE8-8B35-0594-7961389BB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3674" y="1589559"/>
                  <a:ext cx="424800" cy="424800"/>
                </a:xfrm>
                <a:prstGeom prst="rect">
                  <a:avLst/>
                </a:prstGeom>
              </p:spPr>
            </p:pic>
            <p:pic>
              <p:nvPicPr>
                <p:cNvPr id="102" name="グラフィックス 101" descr="ドキュメント 単色塗りつぶし">
                  <a:extLst>
                    <a:ext uri="{FF2B5EF4-FFF2-40B4-BE49-F238E27FC236}">
                      <a16:creationId xmlns:a16="http://schemas.microsoft.com/office/drawing/2014/main" id="{59F7F4E7-DA39-4196-5C18-0EB5E5BED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0868" y="1589559"/>
                  <a:ext cx="424800" cy="424800"/>
                </a:xfrm>
                <a:prstGeom prst="rect">
                  <a:avLst/>
                </a:prstGeom>
              </p:spPr>
            </p:pic>
          </p:grpSp>
        </p:grp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470CCB2-4F47-A570-3A7D-4F5DE31861AF}"/>
                </a:ext>
              </a:extLst>
            </p:cNvPr>
            <p:cNvSpPr txBox="1"/>
            <p:nvPr/>
          </p:nvSpPr>
          <p:spPr>
            <a:xfrm>
              <a:off x="225895" y="2584728"/>
              <a:ext cx="237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GitHub</a:t>
              </a:r>
              <a:r>
                <a:rPr kumimoji="1" lang="ja-JP" altLang="en-US" b="1" dirty="0">
                  <a:latin typeface="+mj-ea"/>
                  <a:ea typeface="+mj-ea"/>
                </a:rPr>
                <a:t>から変更を</a:t>
              </a:r>
              <a:br>
                <a:rPr kumimoji="1" lang="en-US" altLang="ja-JP" b="1" dirty="0">
                  <a:latin typeface="+mj-ea"/>
                  <a:ea typeface="+mj-ea"/>
                </a:rPr>
              </a:br>
              <a:r>
                <a:rPr lang="ja-JP" altLang="en-US" b="1" dirty="0">
                  <a:latin typeface="+mj-ea"/>
                  <a:ea typeface="+mj-ea"/>
                </a:rPr>
                <a:t>ダウンンロード</a:t>
              </a:r>
              <a:r>
                <a:rPr kumimoji="1" lang="ja-JP" altLang="en-US" b="1" dirty="0">
                  <a:latin typeface="+mj-ea"/>
                  <a:ea typeface="+mj-ea"/>
                </a:rPr>
                <a:t>する</a:t>
              </a:r>
            </a:p>
          </p:txBody>
        </p:sp>
      </p:grpSp>
      <p:sp>
        <p:nvSpPr>
          <p:cNvPr id="103" name="二等辺三角形 102">
            <a:extLst>
              <a:ext uri="{FF2B5EF4-FFF2-40B4-BE49-F238E27FC236}">
                <a16:creationId xmlns:a16="http://schemas.microsoft.com/office/drawing/2014/main" id="{D346FD6E-058F-A5DD-9C24-24D0365A02AC}"/>
              </a:ext>
            </a:extLst>
          </p:cNvPr>
          <p:cNvSpPr/>
          <p:nvPr/>
        </p:nvSpPr>
        <p:spPr>
          <a:xfrm rot="5400000">
            <a:off x="6230909" y="4818608"/>
            <a:ext cx="619760" cy="370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CCA78CAD-8256-93CB-2FDD-BB79EC5A4451}"/>
              </a:ext>
            </a:extLst>
          </p:cNvPr>
          <p:cNvGrpSpPr/>
          <p:nvPr/>
        </p:nvGrpSpPr>
        <p:grpSpPr>
          <a:xfrm>
            <a:off x="6920603" y="3683109"/>
            <a:ext cx="2612193" cy="2738417"/>
            <a:chOff x="106142" y="492641"/>
            <a:chExt cx="2612193" cy="2738417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CAD4EC37-7BD4-07FD-C197-0F7BF34D6E85}"/>
                </a:ext>
              </a:extLst>
            </p:cNvPr>
            <p:cNvSpPr txBox="1"/>
            <p:nvPr/>
          </p:nvSpPr>
          <p:spPr>
            <a:xfrm>
              <a:off x="274320" y="492641"/>
              <a:ext cx="2275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 merge, </a:t>
              </a:r>
            </a:p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 rebase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3B7538F2-352D-3D42-42EF-F3051ADAC5F7}"/>
                </a:ext>
              </a:extLst>
            </p:cNvPr>
            <p:cNvGrpSpPr/>
            <p:nvPr/>
          </p:nvGrpSpPr>
          <p:grpSpPr>
            <a:xfrm>
              <a:off x="274320" y="1188720"/>
              <a:ext cx="2275840" cy="1249680"/>
              <a:chOff x="274320" y="1188720"/>
              <a:chExt cx="2275840" cy="1249680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98CD8923-C38F-4055-42CF-4B7477E60BED}"/>
                  </a:ext>
                </a:extLst>
              </p:cNvPr>
              <p:cNvSpPr/>
              <p:nvPr/>
            </p:nvSpPr>
            <p:spPr>
              <a:xfrm>
                <a:off x="274320" y="1188720"/>
                <a:ext cx="2275840" cy="124968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A319FD22-FBA5-CA97-4DB0-DAA57A9987ED}"/>
                  </a:ext>
                </a:extLst>
              </p:cNvPr>
              <p:cNvGrpSpPr/>
              <p:nvPr/>
            </p:nvGrpSpPr>
            <p:grpSpPr>
              <a:xfrm>
                <a:off x="392763" y="1588273"/>
                <a:ext cx="2038954" cy="426086"/>
                <a:chOff x="386714" y="1588273"/>
                <a:chExt cx="2038954" cy="426086"/>
              </a:xfrm>
            </p:grpSpPr>
            <p:pic>
              <p:nvPicPr>
                <p:cNvPr id="115" name="グラフィックス 114" descr="フォルダー 単色塗りつぶし">
                  <a:extLst>
                    <a:ext uri="{FF2B5EF4-FFF2-40B4-BE49-F238E27FC236}">
                      <a16:creationId xmlns:a16="http://schemas.microsoft.com/office/drawing/2014/main" id="{5847CAB9-66A2-3328-D783-77BE310F5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71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116" name="グラフィックス 115" descr="フォルダー 単色塗りつぶし">
                  <a:extLst>
                    <a:ext uri="{FF2B5EF4-FFF2-40B4-BE49-F238E27FC236}">
                      <a16:creationId xmlns:a16="http://schemas.microsoft.com/office/drawing/2014/main" id="{1FB74F04-3A44-0923-1DC9-E9864906C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194" y="1588273"/>
                  <a:ext cx="426086" cy="426086"/>
                </a:xfrm>
                <a:prstGeom prst="rect">
                  <a:avLst/>
                </a:prstGeom>
              </p:spPr>
            </p:pic>
            <p:pic>
              <p:nvPicPr>
                <p:cNvPr id="117" name="グラフィックス 116" descr="ドキュメント 単色塗りつぶし">
                  <a:extLst>
                    <a:ext uri="{FF2B5EF4-FFF2-40B4-BE49-F238E27FC236}">
                      <a16:creationId xmlns:a16="http://schemas.microsoft.com/office/drawing/2014/main" id="{2D9A666F-FEC1-F544-B995-88C0BCDA10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3674" y="1589559"/>
                  <a:ext cx="424800" cy="424800"/>
                </a:xfrm>
                <a:prstGeom prst="rect">
                  <a:avLst/>
                </a:prstGeom>
              </p:spPr>
            </p:pic>
            <p:pic>
              <p:nvPicPr>
                <p:cNvPr id="118" name="グラフィックス 117" descr="ドキュメント 単色塗りつぶし">
                  <a:extLst>
                    <a:ext uri="{FF2B5EF4-FFF2-40B4-BE49-F238E27FC236}">
                      <a16:creationId xmlns:a16="http://schemas.microsoft.com/office/drawing/2014/main" id="{296039D4-2CFA-4865-83CE-1621F9CA7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0868" y="1589559"/>
                  <a:ext cx="424800" cy="424800"/>
                </a:xfrm>
                <a:prstGeom prst="rect">
                  <a:avLst/>
                </a:prstGeom>
              </p:spPr>
            </p:pic>
          </p:grpSp>
        </p:grp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ECA4897A-D7A7-A541-64B4-754F6CAA9F88}"/>
                </a:ext>
              </a:extLst>
            </p:cNvPr>
            <p:cNvSpPr txBox="1"/>
            <p:nvPr/>
          </p:nvSpPr>
          <p:spPr>
            <a:xfrm>
              <a:off x="106142" y="2584727"/>
              <a:ext cx="2612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GitHub</a:t>
              </a:r>
              <a:r>
                <a:rPr kumimoji="1" lang="ja-JP" altLang="en-US" b="1" dirty="0">
                  <a:latin typeface="+mj-ea"/>
                  <a:ea typeface="+mj-ea"/>
                </a:rPr>
                <a:t>から</a:t>
              </a:r>
              <a:r>
                <a:rPr lang="ja-JP" altLang="en-US" b="1" dirty="0">
                  <a:latin typeface="+mj-ea"/>
                  <a:ea typeface="+mj-ea"/>
                </a:rPr>
                <a:t>の</a:t>
              </a:r>
              <a:r>
                <a:rPr kumimoji="1" lang="ja-JP" altLang="en-US" b="1" dirty="0">
                  <a:latin typeface="+mj-ea"/>
                  <a:ea typeface="+mj-ea"/>
                </a:rPr>
                <a:t>変更を</a:t>
              </a:r>
              <a:br>
                <a:rPr kumimoji="1" lang="en-US" altLang="ja-JP" b="1" dirty="0">
                  <a:latin typeface="+mj-ea"/>
                  <a:ea typeface="+mj-ea"/>
                </a:rPr>
              </a:br>
              <a:r>
                <a:rPr kumimoji="1" lang="ja-JP" altLang="en-US" b="1" dirty="0">
                  <a:latin typeface="+mj-ea"/>
                  <a:ea typeface="+mj-ea"/>
                </a:rPr>
                <a:t>調整する</a:t>
              </a:r>
            </a:p>
          </p:txBody>
        </p:sp>
      </p:grpSp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52F28FA9-1D53-E2BF-953E-2F8EDCD17547}"/>
              </a:ext>
            </a:extLst>
          </p:cNvPr>
          <p:cNvSpPr/>
          <p:nvPr/>
        </p:nvSpPr>
        <p:spPr>
          <a:xfrm rot="5400000">
            <a:off x="9651156" y="4818608"/>
            <a:ext cx="619760" cy="370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AC49ACD9-21A7-9905-121C-550FF1A9DFA9}"/>
              </a:ext>
            </a:extLst>
          </p:cNvPr>
          <p:cNvGrpSpPr/>
          <p:nvPr/>
        </p:nvGrpSpPr>
        <p:grpSpPr>
          <a:xfrm>
            <a:off x="78208" y="539859"/>
            <a:ext cx="2397493" cy="2490768"/>
            <a:chOff x="78208" y="539859"/>
            <a:chExt cx="2397493" cy="2490768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00CC101-0E39-079F-9DC0-642CC71EADA7}"/>
                </a:ext>
              </a:extLst>
            </p:cNvPr>
            <p:cNvSpPr txBox="1"/>
            <p:nvPr/>
          </p:nvSpPr>
          <p:spPr>
            <a:xfrm>
              <a:off x="147938" y="539859"/>
              <a:ext cx="2275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 clone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64E92E1-ABE8-BFB5-CAD4-057CBBF57CEE}"/>
                </a:ext>
              </a:extLst>
            </p:cNvPr>
            <p:cNvSpPr txBox="1"/>
            <p:nvPr/>
          </p:nvSpPr>
          <p:spPr>
            <a:xfrm>
              <a:off x="103014" y="2384296"/>
              <a:ext cx="237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GitHub</a:t>
              </a:r>
              <a:r>
                <a:rPr kumimoji="1" lang="ja-JP" altLang="en-US" b="1" dirty="0">
                  <a:latin typeface="+mj-ea"/>
                  <a:ea typeface="+mj-ea"/>
                </a:rPr>
                <a:t>のリポジトリをコピーする</a:t>
              </a:r>
            </a:p>
          </p:txBody>
        </p: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54CFACCC-4A71-22AC-9B24-2D51AC88E8B4}"/>
                </a:ext>
              </a:extLst>
            </p:cNvPr>
            <p:cNvGrpSpPr/>
            <p:nvPr/>
          </p:nvGrpSpPr>
          <p:grpSpPr>
            <a:xfrm>
              <a:off x="78208" y="988288"/>
              <a:ext cx="2349071" cy="1249680"/>
              <a:chOff x="78208" y="988288"/>
              <a:chExt cx="2349071" cy="124968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9343CE1-0CFF-B900-9ECF-D4E36034C257}"/>
                  </a:ext>
                </a:extLst>
              </p:cNvPr>
              <p:cNvSpPr/>
              <p:nvPr/>
            </p:nvSpPr>
            <p:spPr>
              <a:xfrm>
                <a:off x="151439" y="988288"/>
                <a:ext cx="2275840" cy="12496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>
                  <a:latin typeface="+mj-ea"/>
                  <a:ea typeface="+mj-ea"/>
                </a:endParaRPr>
              </a:p>
            </p:txBody>
          </p:sp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6DC2414D-AB3C-C2E9-3F13-967F7291521C}"/>
                  </a:ext>
                </a:extLst>
              </p:cNvPr>
              <p:cNvGrpSpPr/>
              <p:nvPr/>
            </p:nvGrpSpPr>
            <p:grpSpPr>
              <a:xfrm>
                <a:off x="78208" y="1204672"/>
                <a:ext cx="2187902" cy="788609"/>
                <a:chOff x="78208" y="1204672"/>
                <a:chExt cx="2187902" cy="788609"/>
              </a:xfrm>
            </p:grpSpPr>
            <p:pic>
              <p:nvPicPr>
                <p:cNvPr id="128" name="グラフィックス 127" descr="ノート PC 単色塗りつぶし">
                  <a:extLst>
                    <a:ext uri="{FF2B5EF4-FFF2-40B4-BE49-F238E27FC236}">
                      <a16:creationId xmlns:a16="http://schemas.microsoft.com/office/drawing/2014/main" id="{39A7F9AB-7DB0-8F14-C90B-3B5693E50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961" y="1229132"/>
                  <a:ext cx="764149" cy="764149"/>
                </a:xfrm>
                <a:prstGeom prst="rect">
                  <a:avLst/>
                </a:prstGeom>
              </p:spPr>
            </p:pic>
            <p:pic>
              <p:nvPicPr>
                <p:cNvPr id="1026" name="Picture 2" descr="GitHub Logo, symbol, meaning, history, PNG, brand">
                  <a:extLst>
                    <a:ext uri="{FF2B5EF4-FFF2-40B4-BE49-F238E27FC236}">
                      <a16:creationId xmlns:a16="http://schemas.microsoft.com/office/drawing/2014/main" id="{E99ABDCF-3564-5310-AF68-8AA510AD8E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08" y="1204672"/>
                  <a:ext cx="1346842" cy="757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9" name="矢印: 右 128">
                  <a:extLst>
                    <a:ext uri="{FF2B5EF4-FFF2-40B4-BE49-F238E27FC236}">
                      <a16:creationId xmlns:a16="http://schemas.microsoft.com/office/drawing/2014/main" id="{588D1DBF-291C-7B4B-E381-153D4C4EDAA0}"/>
                    </a:ext>
                  </a:extLst>
                </p:cNvPr>
                <p:cNvSpPr/>
                <p:nvPr/>
              </p:nvSpPr>
              <p:spPr>
                <a:xfrm>
                  <a:off x="1239821" y="1524992"/>
                  <a:ext cx="177209" cy="17242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6AF4DF55-8CD0-2041-6840-04604DD64C46}"/>
              </a:ext>
            </a:extLst>
          </p:cNvPr>
          <p:cNvGrpSpPr/>
          <p:nvPr/>
        </p:nvGrpSpPr>
        <p:grpSpPr>
          <a:xfrm>
            <a:off x="79842" y="4643339"/>
            <a:ext cx="2187902" cy="788609"/>
            <a:chOff x="78208" y="1204672"/>
            <a:chExt cx="2187902" cy="788609"/>
          </a:xfrm>
        </p:grpSpPr>
        <p:pic>
          <p:nvPicPr>
            <p:cNvPr id="134" name="グラフィックス 133" descr="ノート PC 単色塗りつぶし">
              <a:extLst>
                <a:ext uri="{FF2B5EF4-FFF2-40B4-BE49-F238E27FC236}">
                  <a16:creationId xmlns:a16="http://schemas.microsoft.com/office/drawing/2014/main" id="{72BA3C17-A003-BDCA-4791-3D34BD8FF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01961" y="1229132"/>
              <a:ext cx="764149" cy="764149"/>
            </a:xfrm>
            <a:prstGeom prst="rect">
              <a:avLst/>
            </a:prstGeom>
          </p:spPr>
        </p:pic>
        <p:pic>
          <p:nvPicPr>
            <p:cNvPr id="135" name="Picture 2" descr="GitHub Logo, symbol, meaning, history, PNG, brand">
              <a:extLst>
                <a:ext uri="{FF2B5EF4-FFF2-40B4-BE49-F238E27FC236}">
                  <a16:creationId xmlns:a16="http://schemas.microsoft.com/office/drawing/2014/main" id="{4C4B24ED-C821-7618-7D0F-E55776725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08" y="1204672"/>
              <a:ext cx="1346842" cy="757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矢印: 右 135">
              <a:extLst>
                <a:ext uri="{FF2B5EF4-FFF2-40B4-BE49-F238E27FC236}">
                  <a16:creationId xmlns:a16="http://schemas.microsoft.com/office/drawing/2014/main" id="{28F402B9-0B1C-507E-494A-4F8EE8DCDD50}"/>
                </a:ext>
              </a:extLst>
            </p:cNvPr>
            <p:cNvSpPr/>
            <p:nvPr/>
          </p:nvSpPr>
          <p:spPr>
            <a:xfrm flipH="1">
              <a:off x="1239821" y="1524992"/>
              <a:ext cx="177209" cy="17242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1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4F3BD-1C6F-49FF-5540-967919FA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023244E-A664-11AE-B3B5-D0C18A6B5BEC}"/>
              </a:ext>
            </a:extLst>
          </p:cNvPr>
          <p:cNvGrpSpPr/>
          <p:nvPr/>
        </p:nvGrpSpPr>
        <p:grpSpPr>
          <a:xfrm>
            <a:off x="1075364" y="1045438"/>
            <a:ext cx="2275840" cy="1249680"/>
            <a:chOff x="274320" y="1188720"/>
            <a:chExt cx="2275840" cy="124968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415722B-AAD6-4644-6558-C5BB49646FE1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1C416E-F452-0A10-F9EC-EC7DAE10EDE1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10" name="グラフィックス 9" descr="フォルダー 単色塗りつぶし">
                <a:extLst>
                  <a:ext uri="{FF2B5EF4-FFF2-40B4-BE49-F238E27FC236}">
                    <a16:creationId xmlns:a16="http://schemas.microsoft.com/office/drawing/2014/main" id="{3B1EAFEC-32D3-1C4D-9E34-FFF6578F8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11" name="グラフィックス 10" descr="フォルダー 単色塗りつぶし">
                <a:extLst>
                  <a:ext uri="{FF2B5EF4-FFF2-40B4-BE49-F238E27FC236}">
                    <a16:creationId xmlns:a16="http://schemas.microsoft.com/office/drawing/2014/main" id="{D07047B5-5C78-15EE-BE0A-CBFD04188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13" name="グラフィックス 12" descr="ドキュメント 単色塗りつぶし">
                <a:extLst>
                  <a:ext uri="{FF2B5EF4-FFF2-40B4-BE49-F238E27FC236}">
                    <a16:creationId xmlns:a16="http://schemas.microsoft.com/office/drawing/2014/main" id="{5080FD67-2E86-D473-2ED8-045FDAE51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14" name="グラフィックス 13" descr="ドキュメント 単色塗りつぶし">
                <a:extLst>
                  <a:ext uri="{FF2B5EF4-FFF2-40B4-BE49-F238E27FC236}">
                    <a16:creationId xmlns:a16="http://schemas.microsoft.com/office/drawing/2014/main" id="{E81DF8AF-3F68-0C4D-90D9-E97D02890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3EA226B-9D7D-1FB6-FD7C-23ECD98BAC00}"/>
              </a:ext>
            </a:extLst>
          </p:cNvPr>
          <p:cNvGrpSpPr/>
          <p:nvPr/>
        </p:nvGrpSpPr>
        <p:grpSpPr>
          <a:xfrm>
            <a:off x="4544035" y="1045438"/>
            <a:ext cx="2275840" cy="1249680"/>
            <a:chOff x="3742991" y="1188720"/>
            <a:chExt cx="2275840" cy="124968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19628-337C-B4DB-48A3-1B03ED8E7977}"/>
                </a:ext>
              </a:extLst>
            </p:cNvPr>
            <p:cNvSpPr/>
            <p:nvPr/>
          </p:nvSpPr>
          <p:spPr>
            <a:xfrm>
              <a:off x="3742991" y="1188720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B1DF14F9-119E-78D5-CB15-ADCFD6753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9357" y="1305689"/>
              <a:ext cx="1331491" cy="990472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33A706B-4EEE-C4F2-2FA0-99DD5C8E095B}"/>
              </a:ext>
            </a:extLst>
          </p:cNvPr>
          <p:cNvGrpSpPr/>
          <p:nvPr/>
        </p:nvGrpSpPr>
        <p:grpSpPr>
          <a:xfrm>
            <a:off x="1020453" y="4218652"/>
            <a:ext cx="2275840" cy="1249680"/>
            <a:chOff x="274320" y="1188720"/>
            <a:chExt cx="2275840" cy="1249680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096E3995-5DC9-6683-434B-9DBC114B0EB4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EB8E3AD4-7412-0F60-C9B1-7F5384D5D88E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56" name="グラフィックス 55" descr="フォルダー 単色塗りつぶし">
                <a:extLst>
                  <a:ext uri="{FF2B5EF4-FFF2-40B4-BE49-F238E27FC236}">
                    <a16:creationId xmlns:a16="http://schemas.microsoft.com/office/drawing/2014/main" id="{1F0E0A9E-8EDB-4CEC-8EE2-1E58AA3C0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57" name="グラフィックス 56" descr="フォルダー 単色塗りつぶし">
                <a:extLst>
                  <a:ext uri="{FF2B5EF4-FFF2-40B4-BE49-F238E27FC236}">
                    <a16:creationId xmlns:a16="http://schemas.microsoft.com/office/drawing/2014/main" id="{14B58D86-0639-C3CF-9838-41FB33398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58" name="グラフィックス 57" descr="ドキュメント 単色塗りつぶし">
                <a:extLst>
                  <a:ext uri="{FF2B5EF4-FFF2-40B4-BE49-F238E27FC236}">
                    <a16:creationId xmlns:a16="http://schemas.microsoft.com/office/drawing/2014/main" id="{7BF30632-641E-1FD9-78FB-7C20395C9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59" name="グラフィックス 58" descr="ドキュメント 単色塗りつぶし">
                <a:extLst>
                  <a:ext uri="{FF2B5EF4-FFF2-40B4-BE49-F238E27FC236}">
                    <a16:creationId xmlns:a16="http://schemas.microsoft.com/office/drawing/2014/main" id="{3F501A4E-5732-C50F-1B30-E8CD53FAC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D112AAC-4121-D6C9-8B45-A948EFF67374}"/>
              </a:ext>
            </a:extLst>
          </p:cNvPr>
          <p:cNvGrpSpPr/>
          <p:nvPr/>
        </p:nvGrpSpPr>
        <p:grpSpPr>
          <a:xfrm>
            <a:off x="8012705" y="1045438"/>
            <a:ext cx="2275840" cy="1249680"/>
            <a:chOff x="274320" y="1188720"/>
            <a:chExt cx="2275840" cy="124968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58E508ED-C5CC-EAD3-E883-975A2B9D4BF8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7E18438-0930-EAFA-425C-E9D60A3D47E1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66" name="グラフィックス 65" descr="フォルダー 単色塗りつぶし">
                <a:extLst>
                  <a:ext uri="{FF2B5EF4-FFF2-40B4-BE49-F238E27FC236}">
                    <a16:creationId xmlns:a16="http://schemas.microsoft.com/office/drawing/2014/main" id="{B0FC687B-A483-5856-7317-15714FEA5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67" name="グラフィックス 66" descr="フォルダー 単色塗りつぶし">
                <a:extLst>
                  <a:ext uri="{FF2B5EF4-FFF2-40B4-BE49-F238E27FC236}">
                    <a16:creationId xmlns:a16="http://schemas.microsoft.com/office/drawing/2014/main" id="{4794CE7C-CABD-9C55-6C3E-00A9B4E1E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68" name="グラフィックス 67" descr="ドキュメント 単色塗りつぶし">
                <a:extLst>
                  <a:ext uri="{FF2B5EF4-FFF2-40B4-BE49-F238E27FC236}">
                    <a16:creationId xmlns:a16="http://schemas.microsoft.com/office/drawing/2014/main" id="{6E12620B-7955-F563-0AC1-1E7BBB34D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69" name="グラフィックス 68" descr="ドキュメント 単色塗りつぶし">
                <a:extLst>
                  <a:ext uri="{FF2B5EF4-FFF2-40B4-BE49-F238E27FC236}">
                    <a16:creationId xmlns:a16="http://schemas.microsoft.com/office/drawing/2014/main" id="{5BEC1625-14FA-D0C2-7834-49B9E6D50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4B353D6-01D8-9F24-D909-7D8C2C94BFD1}"/>
              </a:ext>
            </a:extLst>
          </p:cNvPr>
          <p:cNvGrpSpPr/>
          <p:nvPr/>
        </p:nvGrpSpPr>
        <p:grpSpPr>
          <a:xfrm>
            <a:off x="4544035" y="4218652"/>
            <a:ext cx="2275840" cy="1259245"/>
            <a:chOff x="3742991" y="4361934"/>
            <a:chExt cx="2275840" cy="1259245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A98D704-1923-2A70-6D62-45052D3978FB}"/>
                </a:ext>
              </a:extLst>
            </p:cNvPr>
            <p:cNvSpPr/>
            <p:nvPr/>
          </p:nvSpPr>
          <p:spPr>
            <a:xfrm>
              <a:off x="3742991" y="4361934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2886BB4E-3FE1-A310-6237-257AC3E29494}"/>
                </a:ext>
              </a:extLst>
            </p:cNvPr>
            <p:cNvGrpSpPr/>
            <p:nvPr/>
          </p:nvGrpSpPr>
          <p:grpSpPr>
            <a:xfrm>
              <a:off x="3819872" y="4485507"/>
              <a:ext cx="1320651" cy="275980"/>
              <a:chOff x="386714" y="1588273"/>
              <a:chExt cx="2038954" cy="426086"/>
            </a:xfrm>
          </p:grpSpPr>
          <p:pic>
            <p:nvPicPr>
              <p:cNvPr id="94" name="グラフィックス 93" descr="フォルダー 単色塗りつぶし">
                <a:extLst>
                  <a:ext uri="{FF2B5EF4-FFF2-40B4-BE49-F238E27FC236}">
                    <a16:creationId xmlns:a16="http://schemas.microsoft.com/office/drawing/2014/main" id="{849C9A9A-F8DB-A9E4-9413-96869B61A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95" name="グラフィックス 94" descr="フォルダー 単色塗りつぶし">
                <a:extLst>
                  <a:ext uri="{FF2B5EF4-FFF2-40B4-BE49-F238E27FC236}">
                    <a16:creationId xmlns:a16="http://schemas.microsoft.com/office/drawing/2014/main" id="{A6D5FE92-69F1-358F-002E-E1A84254A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96" name="グラフィックス 95" descr="ドキュメント 単色塗りつぶし">
                <a:extLst>
                  <a:ext uri="{FF2B5EF4-FFF2-40B4-BE49-F238E27FC236}">
                    <a16:creationId xmlns:a16="http://schemas.microsoft.com/office/drawing/2014/main" id="{515AC1C6-1D42-CE13-4448-9DED68AC0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97" name="グラフィックス 96" descr="ドキュメント 単色塗りつぶし">
                <a:extLst>
                  <a:ext uri="{FF2B5EF4-FFF2-40B4-BE49-F238E27FC236}">
                    <a16:creationId xmlns:a16="http://schemas.microsoft.com/office/drawing/2014/main" id="{2D470C18-CAA8-DDDD-E69D-D3B9CEE49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CAB0A4A5-DC44-1FB2-339B-D4862CA056F4}"/>
                </a:ext>
              </a:extLst>
            </p:cNvPr>
            <p:cNvSpPr txBox="1"/>
            <p:nvPr/>
          </p:nvSpPr>
          <p:spPr>
            <a:xfrm>
              <a:off x="4465266" y="479018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+mj-ea"/>
                  <a:ea typeface="+mj-ea"/>
                </a:rPr>
                <a:t>変更内容</a:t>
              </a:r>
              <a:br>
                <a:rPr lang="en-US" altLang="ja-JP" sz="1200" dirty="0">
                  <a:latin typeface="+mj-ea"/>
                  <a:ea typeface="+mj-ea"/>
                </a:rPr>
              </a:br>
              <a:r>
                <a:rPr lang="en-US" altLang="ja-JP" sz="1200" dirty="0">
                  <a:latin typeface="+mj-ea"/>
                  <a:ea typeface="+mj-ea"/>
                </a:rPr>
                <a:t>- </a:t>
              </a:r>
              <a:r>
                <a:rPr lang="ja-JP" altLang="en-US" sz="1200" dirty="0">
                  <a:latin typeface="+mj-ea"/>
                  <a:ea typeface="+mj-ea"/>
                </a:rPr>
                <a:t>●●●</a:t>
              </a:r>
              <a:endParaRPr lang="en-US" altLang="ja-JP" sz="1200" dirty="0">
                <a:latin typeface="+mj-ea"/>
                <a:ea typeface="+mj-ea"/>
              </a:endParaRPr>
            </a:p>
            <a:p>
              <a:r>
                <a:rPr lang="en-US" altLang="ja-JP" sz="1200" dirty="0">
                  <a:latin typeface="+mj-ea"/>
                  <a:ea typeface="+mj-ea"/>
                </a:rPr>
                <a:t>- </a:t>
              </a:r>
              <a:r>
                <a:rPr lang="ja-JP" altLang="en-US" sz="1200" dirty="0">
                  <a:latin typeface="+mj-ea"/>
                  <a:ea typeface="+mj-ea"/>
                </a:rPr>
                <a:t>■■■</a:t>
              </a:r>
              <a:br>
                <a:rPr lang="en-US" altLang="ja-JP" sz="1200" dirty="0">
                  <a:latin typeface="+mj-ea"/>
                  <a:ea typeface="+mj-ea"/>
                </a:rPr>
              </a:br>
              <a:r>
                <a:rPr lang="en-US" altLang="ja-JP" sz="1200" dirty="0">
                  <a:latin typeface="+mj-ea"/>
                  <a:ea typeface="+mj-ea"/>
                </a:rPr>
                <a:t>…</a:t>
              </a:r>
              <a:endParaRPr kumimoji="1" lang="ja-JP" altLang="en-US" sz="1200" dirty="0">
                <a:latin typeface="+mj-ea"/>
                <a:ea typeface="+mj-ea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1D18C6C7-E11F-E659-CD05-3800F246073E}"/>
              </a:ext>
            </a:extLst>
          </p:cNvPr>
          <p:cNvGrpSpPr/>
          <p:nvPr/>
        </p:nvGrpSpPr>
        <p:grpSpPr>
          <a:xfrm>
            <a:off x="8012703" y="4282292"/>
            <a:ext cx="2275840" cy="1249680"/>
            <a:chOff x="7211659" y="4425574"/>
            <a:chExt cx="2275840" cy="1249680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33D428F-7F5A-2050-3E95-260F020DB9CD}"/>
                </a:ext>
              </a:extLst>
            </p:cNvPr>
            <p:cNvSpPr/>
            <p:nvPr/>
          </p:nvSpPr>
          <p:spPr>
            <a:xfrm>
              <a:off x="7211659" y="4425574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ED0E1757-A881-744E-B8D7-5F15AAB88E00}"/>
                </a:ext>
              </a:extLst>
            </p:cNvPr>
            <p:cNvGrpSpPr/>
            <p:nvPr/>
          </p:nvGrpSpPr>
          <p:grpSpPr>
            <a:xfrm>
              <a:off x="7373333" y="4634915"/>
              <a:ext cx="1956607" cy="830997"/>
              <a:chOff x="7373333" y="4634915"/>
              <a:chExt cx="1956607" cy="830997"/>
            </a:xfrm>
          </p:grpSpPr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683582E-3084-1F61-5028-D0FD51FBE107}"/>
                  </a:ext>
                </a:extLst>
              </p:cNvPr>
              <p:cNvSpPr txBox="1"/>
              <p:nvPr/>
            </p:nvSpPr>
            <p:spPr>
              <a:xfrm>
                <a:off x="8558575" y="4634915"/>
                <a:ext cx="77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+mj-ea"/>
                    <a:ea typeface="+mj-ea"/>
                  </a:rPr>
                  <a:t>ver2</a:t>
                </a:r>
                <a:br>
                  <a:rPr kumimoji="1" lang="en-US" altLang="ja-JP" sz="1200" dirty="0">
                    <a:latin typeface="+mj-ea"/>
                    <a:ea typeface="+mj-ea"/>
                  </a:rPr>
                </a:br>
                <a:r>
                  <a:rPr kumimoji="1" lang="en-US" altLang="ja-JP" sz="1200" dirty="0">
                    <a:latin typeface="+mj-ea"/>
                    <a:ea typeface="+mj-ea"/>
                  </a:rPr>
                  <a:t>- </a:t>
                </a:r>
                <a:r>
                  <a:rPr kumimoji="1" lang="ja-JP" altLang="en-US" sz="1200" dirty="0">
                    <a:latin typeface="+mj-ea"/>
                    <a:ea typeface="+mj-ea"/>
                  </a:rPr>
                  <a:t>●●●</a:t>
                </a:r>
                <a:endParaRPr kumimoji="1"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- </a:t>
                </a:r>
                <a:r>
                  <a:rPr lang="ja-JP" altLang="en-US" sz="1200" dirty="0">
                    <a:latin typeface="+mj-ea"/>
                    <a:ea typeface="+mj-ea"/>
                  </a:rPr>
                  <a:t>■■■</a:t>
                </a:r>
                <a:endParaRPr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…</a:t>
                </a: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BA29C948-C4F6-D170-37A7-3D4D1E5A5FFF}"/>
                  </a:ext>
                </a:extLst>
              </p:cNvPr>
              <p:cNvSpPr txBox="1"/>
              <p:nvPr/>
            </p:nvSpPr>
            <p:spPr>
              <a:xfrm>
                <a:off x="7373333" y="4634915"/>
                <a:ext cx="8018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+mj-ea"/>
                    <a:ea typeface="+mj-ea"/>
                  </a:rPr>
                  <a:t>ver1</a:t>
                </a:r>
                <a:br>
                  <a:rPr kumimoji="1" lang="en-US" altLang="ja-JP" sz="1200" dirty="0">
                    <a:latin typeface="+mj-ea"/>
                    <a:ea typeface="+mj-ea"/>
                  </a:rPr>
                </a:br>
                <a:r>
                  <a:rPr kumimoji="1" lang="en-US" altLang="ja-JP" sz="1200" dirty="0">
                    <a:latin typeface="+mj-ea"/>
                    <a:ea typeface="+mj-ea"/>
                  </a:rPr>
                  <a:t>- </a:t>
                </a:r>
                <a:r>
                  <a:rPr kumimoji="1" lang="ja-JP" altLang="en-US" sz="1200" dirty="0">
                    <a:latin typeface="+mj-ea"/>
                    <a:ea typeface="+mj-ea"/>
                  </a:rPr>
                  <a:t>▼▼▼</a:t>
                </a:r>
                <a:endParaRPr kumimoji="1"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- ×××</a:t>
                </a: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…</a:t>
                </a:r>
              </a:p>
            </p:txBody>
          </p:sp>
          <p:sp>
            <p:nvSpPr>
              <p:cNvPr id="124" name="二等辺三角形 123">
                <a:extLst>
                  <a:ext uri="{FF2B5EF4-FFF2-40B4-BE49-F238E27FC236}">
                    <a16:creationId xmlns:a16="http://schemas.microsoft.com/office/drawing/2014/main" id="{3F16EFD2-07A4-B0C1-55D3-C8C4824ED1B7}"/>
                  </a:ext>
                </a:extLst>
              </p:cNvPr>
              <p:cNvSpPr/>
              <p:nvPr/>
            </p:nvSpPr>
            <p:spPr>
              <a:xfrm rot="5400000">
                <a:off x="8242247" y="4980985"/>
                <a:ext cx="249237" cy="14913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しぐれうい">
      <a:dk1>
        <a:srgbClr val="8A8077"/>
      </a:dk1>
      <a:lt1>
        <a:srgbClr val="FFEFED"/>
      </a:lt1>
      <a:dk2>
        <a:srgbClr val="0A0A0A"/>
      </a:dk2>
      <a:lt2>
        <a:srgbClr val="FAFAFA"/>
      </a:lt2>
      <a:accent1>
        <a:srgbClr val="FF7C88"/>
      </a:accent1>
      <a:accent2>
        <a:srgbClr val="7D9DFE"/>
      </a:accent2>
      <a:accent3>
        <a:srgbClr val="ADA59E"/>
      </a:accent3>
      <a:accent4>
        <a:srgbClr val="9CE2CB"/>
      </a:accent4>
      <a:accent5>
        <a:srgbClr val="FCD685"/>
      </a:accent5>
      <a:accent6>
        <a:srgbClr val="EE9264"/>
      </a:accent6>
      <a:hlink>
        <a:srgbClr val="8A8077"/>
      </a:hlink>
      <a:folHlink>
        <a:srgbClr val="8A8077"/>
      </a:folHlink>
    </a:clrScheme>
    <a:fontScheme name="Report">
      <a:majorFont>
        <a:latin typeface="BIZ UDPゴシック"/>
        <a:ea typeface="BIZ UDPゴシック"/>
        <a:cs typeface=""/>
      </a:majorFont>
      <a:minorFont>
        <a:latin typeface="BIZ UDP明朝 Medium"/>
        <a:ea typeface="BIZ UDP明朝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110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平良　昂也＠沖縄高専学生</dc:creator>
  <cp:lastModifiedBy>平良　昂也＠沖縄高専学生</cp:lastModifiedBy>
  <cp:revision>12</cp:revision>
  <dcterms:created xsi:type="dcterms:W3CDTF">2025-02-10T14:09:45Z</dcterms:created>
  <dcterms:modified xsi:type="dcterms:W3CDTF">2025-02-13T06:11:10Z</dcterms:modified>
</cp:coreProperties>
</file>