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64528" y="3071708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7351" y="6187473"/>
            <a:ext cx="1120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家に侵入してくるネズミを倒して、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お菓子の場所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まで行く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9421" y="6164220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TEAM</a:t>
            </a:r>
            <a:r>
              <a:rPr lang="ja-JP" altLang="en-US" dirty="0" smtClean="0"/>
              <a:t>　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41039" y="444176"/>
            <a:ext cx="16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増澤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64434" y="4118410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家を留守にした飼い主、豪邸に忍び寄るのは、数多くのネズミ達！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095" y="815555"/>
            <a:ext cx="1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企画書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吉田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85056" y="1420297"/>
            <a:ext cx="4926835" cy="954107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</a:t>
            </a:r>
            <a:endParaRPr kumimoji="1" lang="en-US" altLang="ja-JP" sz="2800" b="1" dirty="0" smtClean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490100" y="3675116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5" y="1739235"/>
            <a:ext cx="1075506" cy="111176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27" y="2695678"/>
            <a:ext cx="1639929" cy="1483224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476124">
            <a:off x="1109266" y="2741222"/>
            <a:ext cx="5714542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35" y="3108556"/>
            <a:ext cx="3262633" cy="1063467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799" y="2598944"/>
            <a:ext cx="1141464" cy="796964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463328">
            <a:off x="1650846" y="2335071"/>
            <a:ext cx="499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檻から出て、お菓子の所まで行く！</a:t>
            </a:r>
            <a:endParaRPr kumimoji="1" lang="ja-JP" altLang="en-US" sz="24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16539" y="3394795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8472" y="4266064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376162" y="4269155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" y="4590817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92" y="5144300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3804168" y="4990938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3541717" y="4989266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3718643" y="5588884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7" y="-457571"/>
            <a:ext cx="5201013" cy="29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1287</TotalTime>
  <Words>84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74</cp:revision>
  <dcterms:created xsi:type="dcterms:W3CDTF">2020-10-13T06:45:37Z</dcterms:created>
  <dcterms:modified xsi:type="dcterms:W3CDTF">2020-10-20T07:00:54Z</dcterms:modified>
</cp:coreProperties>
</file>