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CAAF6"/>
    <a:srgbClr val="F1B5EE"/>
    <a:srgbClr val="F18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04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71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79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46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0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04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60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37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08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23B1-0A9E-407F-A707-7F56FF17E2F8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24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23B1-0A9E-407F-A707-7F56FF17E2F8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6AD0-1D83-49C2-BA11-E720F7B93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6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/>
          <p:cNvSpPr txBox="1"/>
          <p:nvPr/>
        </p:nvSpPr>
        <p:spPr>
          <a:xfrm rot="464897">
            <a:off x="64528" y="3071708"/>
            <a:ext cx="3053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n>
                  <a:solidFill>
                    <a:srgbClr val="FFC000"/>
                  </a:solidFill>
                </a:ln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２人協力プレイ！</a:t>
            </a:r>
            <a:endParaRPr lang="ja-JP" altLang="en-US" sz="2800" dirty="0">
              <a:ln>
                <a:solidFill>
                  <a:srgbClr val="FFC000"/>
                </a:solidFill>
              </a:ln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72805" y="6220238"/>
            <a:ext cx="10149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お</a:t>
            </a:r>
            <a:r>
              <a:rPr lang="ja-JP" altLang="en-US" sz="3200" b="1" dirty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菓子</a:t>
            </a:r>
            <a:r>
              <a:rPr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を盗んでる</a:t>
            </a:r>
            <a:r>
              <a:rPr kumimoji="1"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ネズミを倒して、</a:t>
            </a:r>
            <a:r>
              <a:rPr lang="ja-JP" altLang="en-US" sz="3200" b="1" dirty="0" smtClean="0">
                <a:ln w="13462">
                  <a:solidFill>
                    <a:srgbClr val="FFFF0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お菓子を全部回収</a:t>
            </a:r>
            <a:r>
              <a:rPr lang="ja-JP" altLang="en-US" sz="3200" b="1" dirty="0" smtClean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す</a:t>
            </a:r>
            <a:r>
              <a:rPr lang="ja-JP" altLang="en-US" sz="3200" b="1" dirty="0">
                <a:ln w="13462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る</a:t>
            </a:r>
            <a:endParaRPr kumimoji="1" lang="ja-JP" altLang="en-US" sz="3200" b="1" dirty="0">
              <a:ln w="13462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0532236" y="6242671"/>
            <a:ext cx="1883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n w="222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rgbClr val="FFFF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ニャン！</a:t>
            </a:r>
            <a:endParaRPr kumimoji="1" lang="ja-JP" altLang="en-US" sz="2000" b="1" dirty="0">
              <a:ln w="22225">
                <a:solidFill>
                  <a:schemeClr val="bg1">
                    <a:lumMod val="65000"/>
                  </a:schemeClr>
                </a:solidFill>
                <a:prstDash val="solid"/>
              </a:ln>
              <a:solidFill>
                <a:srgbClr val="FFFF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253936" y="53590"/>
            <a:ext cx="293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TPS</a:t>
            </a:r>
            <a:r>
              <a:rPr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アクションシューティング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9921" y="76006"/>
            <a:ext cx="1636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TEAM</a:t>
            </a:r>
            <a:r>
              <a:rPr lang="ja-JP" altLang="en-US" sz="1400" dirty="0" smtClean="0"/>
              <a:t>　</a:t>
            </a:r>
            <a:r>
              <a:rPr kumimoji="1" lang="en-US" altLang="ja-JP" sz="1400" dirty="0" smtClean="0"/>
              <a:t>B</a:t>
            </a:r>
            <a:endParaRPr kumimoji="1" lang="ja-JP" altLang="en-US" sz="1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952" y="315378"/>
            <a:ext cx="214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リーダー</a:t>
            </a:r>
            <a:r>
              <a:rPr kumimoji="1" lang="en-US" altLang="ja-JP" sz="1400" dirty="0" smtClean="0"/>
              <a:t>:</a:t>
            </a:r>
            <a:r>
              <a:rPr kumimoji="1" lang="ja-JP" altLang="en-US" sz="1400" dirty="0" smtClean="0"/>
              <a:t>増澤未来</a:t>
            </a:r>
            <a:endParaRPr kumimoji="1" lang="ja-JP" altLang="en-US" sz="14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9921" y="617309"/>
            <a:ext cx="1614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企画書</a:t>
            </a:r>
            <a:r>
              <a:rPr kumimoji="1" lang="en-US" altLang="ja-JP" sz="1400" dirty="0" smtClean="0"/>
              <a:t>:</a:t>
            </a:r>
            <a:r>
              <a:rPr kumimoji="1" lang="ja-JP" altLang="en-US" sz="1400" dirty="0" smtClean="0"/>
              <a:t>吉田飛空</a:t>
            </a:r>
            <a:endParaRPr kumimoji="1" lang="ja-JP" altLang="en-US" sz="1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166208" y="944568"/>
            <a:ext cx="4926835" cy="954107"/>
          </a:xfrm>
          <a:prstGeom prst="rect">
            <a:avLst/>
          </a:prstGeom>
          <a:noFill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n w="1905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かわいい世界観で、普段ゲーム</a:t>
            </a:r>
            <a:endParaRPr kumimoji="1" lang="en-US" altLang="ja-JP" sz="2800" b="1" dirty="0" smtClean="0">
              <a:ln w="1905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sz="2800" b="1" dirty="0" smtClean="0">
                <a:ln w="1905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しない人でも簡単に遊べる</a:t>
            </a:r>
            <a:endParaRPr kumimoji="1" lang="ja-JP" altLang="en-US" sz="2800" b="1" dirty="0">
              <a:ln w="1905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549973" y="3667676"/>
            <a:ext cx="1652661" cy="52322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攻撃方法</a:t>
            </a:r>
            <a:endParaRPr kumimoji="1" lang="ja-JP" altLang="en-US" sz="280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925" y="1739235"/>
            <a:ext cx="1075506" cy="1111760"/>
          </a:xfrm>
          <a:prstGeom prst="rect">
            <a:avLst/>
          </a:prstGeom>
        </p:spPr>
      </p:pic>
      <p:sp>
        <p:nvSpPr>
          <p:cNvPr id="60" name="テキスト ボックス 59"/>
          <p:cNvSpPr txBox="1"/>
          <p:nvPr/>
        </p:nvSpPr>
        <p:spPr>
          <a:xfrm rot="272800">
            <a:off x="1657284" y="2124558"/>
            <a:ext cx="567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n w="9525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家に帰ってきて</a:t>
            </a:r>
            <a:r>
              <a:rPr kumimoji="1" lang="ja-JP" altLang="en-US" sz="2400" b="1" dirty="0" smtClean="0">
                <a:ln w="9525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、お菓子の所まで行く！</a:t>
            </a:r>
            <a:endParaRPr kumimoji="1" lang="ja-JP" altLang="en-US" sz="2400" b="1" dirty="0">
              <a:ln w="9525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316539" y="3394795"/>
            <a:ext cx="224831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ln w="0">
                  <a:solidFill>
                    <a:srgbClr val="993300"/>
                  </a:solidFill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素早いダッシュで！</a:t>
            </a:r>
            <a:endParaRPr kumimoji="1" lang="ja-JP" altLang="en-US" sz="2000" dirty="0">
              <a:ln w="0">
                <a:solidFill>
                  <a:srgbClr val="993300"/>
                </a:solidFill>
              </a:ln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88472" y="4266064"/>
            <a:ext cx="1712068" cy="19389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ひっかく！</a:t>
            </a:r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ja-JP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2681891" y="4278960"/>
            <a:ext cx="3229651" cy="19389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なき声！</a:t>
            </a:r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en-US" altLang="ja-JP" sz="24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altLang="ja-JP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kumimoji="1" lang="ja-JP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98" y="4590817"/>
            <a:ext cx="1681967" cy="168196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421" y="5154105"/>
            <a:ext cx="1094969" cy="75674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 rot="21208938">
            <a:off x="4109897" y="5000743"/>
            <a:ext cx="162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にゃー</a:t>
            </a:r>
            <a:endParaRPr kumimoji="1" lang="ja-JP" altLang="en-US" sz="3600" b="1" dirty="0">
              <a:ln w="6600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フローチャート: データ 6"/>
          <p:cNvSpPr/>
          <p:nvPr/>
        </p:nvSpPr>
        <p:spPr>
          <a:xfrm rot="20804269">
            <a:off x="3847446" y="4999071"/>
            <a:ext cx="1427299" cy="50026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: データ 27"/>
          <p:cNvSpPr/>
          <p:nvPr/>
        </p:nvSpPr>
        <p:spPr>
          <a:xfrm rot="10418054">
            <a:off x="4024372" y="5598689"/>
            <a:ext cx="1427299" cy="50026"/>
          </a:xfrm>
          <a:prstGeom prst="flowChartInputOutp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11" y="-439665"/>
            <a:ext cx="5201013" cy="292557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22" y="5105049"/>
            <a:ext cx="2125294" cy="112364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289" y="5099482"/>
            <a:ext cx="2148041" cy="112364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92739" y="3954519"/>
            <a:ext cx="1035236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範囲</a:t>
            </a:r>
            <a:r>
              <a:rPr kumimoji="1" lang="ja-JP" altLang="en-US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攻撃</a:t>
            </a:r>
            <a:endParaRPr kumimoji="1" lang="ja-JP" altLang="en-US" sz="1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200398" y="3942720"/>
            <a:ext cx="1237265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遠距離攻撃</a:t>
            </a:r>
            <a:endParaRPr kumimoji="1" lang="ja-JP" altLang="en-US" sz="1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637112" y="2019578"/>
            <a:ext cx="3573673" cy="258532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お菓子を</a:t>
            </a:r>
            <a:r>
              <a:rPr lang="en-US" altLang="ja-JP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r>
              <a:rPr kumimoji="1" lang="ja-JP" alt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人占めじゃー！</a:t>
            </a:r>
            <a:endParaRPr kumimoji="1" lang="en-US" altLang="ja-JP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ja-JP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kumimoji="1" lang="en-US" altLang="ja-JP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ja-JP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kumimoji="1" lang="en-US" altLang="ja-JP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ja-JP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kumimoji="1" lang="en-US" altLang="ja-JP" b="1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ja-JP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kumimoji="1" lang="ja-JP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3" name="フローチャート: 論理積ゲート 32"/>
          <p:cNvSpPr/>
          <p:nvPr/>
        </p:nvSpPr>
        <p:spPr>
          <a:xfrm rot="16200000">
            <a:off x="10975555" y="1906311"/>
            <a:ext cx="1521746" cy="1547624"/>
          </a:xfrm>
          <a:prstGeom prst="flowChartDelay">
            <a:avLst/>
          </a:prstGeom>
          <a:solidFill>
            <a:schemeClr val="dk1"/>
          </a:solidFill>
          <a:ln>
            <a:noFill/>
          </a:ln>
          <a:scene3d>
            <a:camera prst="isometricBottomDown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isometricLeftDown"/>
              <a:lightRig rig="threePt" dir="t"/>
            </a:scene3d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論理積ゲート 11"/>
          <p:cNvSpPr/>
          <p:nvPr/>
        </p:nvSpPr>
        <p:spPr>
          <a:xfrm rot="16200000">
            <a:off x="11144151" y="2062181"/>
            <a:ext cx="1182621" cy="1274830"/>
          </a:xfrm>
          <a:prstGeom prst="flowChartDelay">
            <a:avLst/>
          </a:prstGeom>
          <a:solidFill>
            <a:schemeClr val="accent3">
              <a:alpha val="50000"/>
            </a:schemeClr>
          </a:solidFill>
          <a:ln>
            <a:noFill/>
          </a:ln>
          <a:scene3d>
            <a:camera prst="isometricBottomDown"/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isometricLeftDown"/>
              <a:lightRig rig="threePt" dir="t"/>
            </a:scene3d>
          </a:bodyPr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796" y="2387355"/>
            <a:ext cx="325411" cy="335824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14141" y="2678265"/>
            <a:ext cx="914593" cy="643073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49" y="2387356"/>
            <a:ext cx="1056039" cy="1175578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698" y="2479846"/>
            <a:ext cx="1313762" cy="1188224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7090391" y="4335369"/>
            <a:ext cx="431305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n w="6600">
                  <a:solidFill>
                    <a:srgbClr val="99330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家を留守にした飼い主、勝手にお菓子を運び込んでいるネズミ達！</a:t>
            </a:r>
            <a:endParaRPr kumimoji="1" lang="en-US" altLang="ja-JP" b="1" dirty="0" smtClean="0">
              <a:ln w="6600">
                <a:solidFill>
                  <a:srgbClr val="993300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869" y="3404736"/>
            <a:ext cx="3886579" cy="1009942"/>
          </a:xfrm>
          <a:prstGeom prst="rect">
            <a:avLst/>
          </a:prstGeom>
        </p:spPr>
      </p:pic>
      <p:sp>
        <p:nvSpPr>
          <p:cNvPr id="49" name="右矢印 48"/>
          <p:cNvSpPr/>
          <p:nvPr/>
        </p:nvSpPr>
        <p:spPr>
          <a:xfrm rot="303978">
            <a:off x="1290441" y="2561463"/>
            <a:ext cx="6680414" cy="49462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1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1562</TotalTime>
  <Words>95</Words>
  <Application>Microsoft Office PowerPoint</Application>
  <PresentationFormat>ワイド画面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HGP創英角ﾎﾟｯﾌﾟ体</vt:lpstr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104</cp:revision>
  <dcterms:created xsi:type="dcterms:W3CDTF">2020-10-13T06:45:37Z</dcterms:created>
  <dcterms:modified xsi:type="dcterms:W3CDTF">2020-10-22T00:45:23Z</dcterms:modified>
</cp:coreProperties>
</file>