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CAAF6"/>
    <a:srgbClr val="F1B5EE"/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 rot="464897">
            <a:off x="-126" y="4904726"/>
            <a:ext cx="305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7351" y="6187473"/>
            <a:ext cx="1120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家に侵入してくるネズミを倒して、</a:t>
            </a:r>
            <a:r>
              <a:rPr lang="ja-JP" altLang="en-US" sz="3200" b="1" dirty="0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お菓子の場所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まで行く</a:t>
            </a:r>
            <a:endParaRPr kumimoji="1" lang="ja-JP" altLang="en-US" sz="3200" b="1" dirty="0">
              <a:ln w="13462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39421" y="6164220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3936" y="53590"/>
            <a:ext cx="293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TPS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アクションシューティング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921" y="76006"/>
            <a:ext cx="163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TEAM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41039" y="444176"/>
            <a:ext cx="166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リーダー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増澤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791784" y="3047204"/>
            <a:ext cx="43130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家を留守にした飼い主、豪邸に忍び寄るのは、数多くのネズミ達！</a:t>
            </a:r>
            <a:endParaRPr kumimoji="1" lang="en-US" altLang="ja-JP" b="1" dirty="0" smtClean="0">
              <a:ln w="660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095" y="815555"/>
            <a:ext cx="161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企画書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吉田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995055" y="5641000"/>
            <a:ext cx="9485927" cy="523220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かわいい世界観で、普段ゲームしない人でも簡単に遊べる</a:t>
            </a:r>
            <a:endParaRPr kumimoji="1" lang="ja-JP" altLang="en-US" sz="2800" b="1" dirty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376162" y="1628658"/>
            <a:ext cx="165266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攻撃方法</a:t>
            </a:r>
            <a:endParaRPr kumimoji="1" lang="ja-JP" altLang="en-US" sz="28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884" y="3595514"/>
            <a:ext cx="1075506" cy="111176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32" y="4291807"/>
            <a:ext cx="1639929" cy="1483224"/>
          </a:xfrm>
          <a:prstGeom prst="rect">
            <a:avLst/>
          </a:prstGeom>
        </p:spPr>
      </p:pic>
      <p:sp>
        <p:nvSpPr>
          <p:cNvPr id="49" name="右矢印 48"/>
          <p:cNvSpPr/>
          <p:nvPr/>
        </p:nvSpPr>
        <p:spPr>
          <a:xfrm rot="476124">
            <a:off x="1139330" y="4735134"/>
            <a:ext cx="5714542" cy="49462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997" y="2060768"/>
            <a:ext cx="3262633" cy="1063467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936" y="1498164"/>
            <a:ext cx="1141464" cy="796964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 rot="463328">
            <a:off x="1900350" y="4469075"/>
            <a:ext cx="425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檻から出て、お菓子の所まで行く！</a:t>
            </a:r>
            <a:endParaRPr kumimoji="1" lang="ja-JP" altLang="en-US" sz="2000" b="1" dirty="0">
              <a:ln w="9525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918068" y="4132286"/>
            <a:ext cx="22483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n w="0">
                  <a:solidFill>
                    <a:srgbClr val="993300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素早いダッシュで！</a:t>
            </a:r>
            <a:endParaRPr kumimoji="1" lang="ja-JP" altLang="en-US" sz="2000" dirty="0">
              <a:ln w="0">
                <a:solidFill>
                  <a:srgbClr val="993300"/>
                </a:solidFill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330391" y="2182489"/>
            <a:ext cx="1712068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ひっかく！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318081" y="2185580"/>
            <a:ext cx="3229651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なき声！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17" y="2507242"/>
            <a:ext cx="1681967" cy="16819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11" y="3060725"/>
            <a:ext cx="1094969" cy="7567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21208938">
            <a:off x="4746087" y="2907363"/>
            <a:ext cx="16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にゃー</a:t>
            </a:r>
            <a:endParaRPr kumimoji="1" lang="ja-JP" altLang="en-US" sz="3600" b="1" dirty="0">
              <a:ln w="66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フローチャート: データ 6"/>
          <p:cNvSpPr/>
          <p:nvPr/>
        </p:nvSpPr>
        <p:spPr>
          <a:xfrm rot="20804269">
            <a:off x="4483636" y="2905691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データ 27"/>
          <p:cNvSpPr/>
          <p:nvPr/>
        </p:nvSpPr>
        <p:spPr>
          <a:xfrm rot="10418054">
            <a:off x="4660562" y="3505309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81" y="-321482"/>
            <a:ext cx="5201013" cy="29255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658" y="3795765"/>
            <a:ext cx="2125294" cy="11236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799" y="3795765"/>
            <a:ext cx="2148041" cy="11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</TotalTime>
  <Words>82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68</cp:revision>
  <dcterms:created xsi:type="dcterms:W3CDTF">2020-10-13T06:45:37Z</dcterms:created>
  <dcterms:modified xsi:type="dcterms:W3CDTF">2020-10-20T05:37:23Z</dcterms:modified>
</cp:coreProperties>
</file>