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CAAF6"/>
    <a:srgbClr val="F1B5EE"/>
    <a:srgbClr val="F18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04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71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79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46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0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04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60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337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08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24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6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/>
          <p:cNvSpPr txBox="1"/>
          <p:nvPr/>
        </p:nvSpPr>
        <p:spPr>
          <a:xfrm rot="464897">
            <a:off x="64528" y="3071708"/>
            <a:ext cx="3053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n>
                  <a:solidFill>
                    <a:srgbClr val="FFC000"/>
                  </a:solidFill>
                </a:ln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２人協力プレイ！</a:t>
            </a:r>
            <a:endParaRPr lang="ja-JP" altLang="en-US" sz="2800" dirty="0">
              <a:ln>
                <a:solidFill>
                  <a:srgbClr val="FFC000"/>
                </a:solidFill>
              </a:ln>
              <a:solidFill>
                <a:srgbClr val="FF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77351" y="6187473"/>
            <a:ext cx="1120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n w="13462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家に侵入してくるネズミを倒して、</a:t>
            </a:r>
            <a:r>
              <a:rPr lang="ja-JP" altLang="en-US" sz="3200" b="1" dirty="0" smtClean="0">
                <a:ln w="13462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お菓子の場所</a:t>
            </a:r>
            <a:r>
              <a:rPr lang="ja-JP" altLang="en-US" sz="3200" b="1" dirty="0" smtClean="0">
                <a:ln w="13462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まで行く</a:t>
            </a:r>
            <a:endParaRPr kumimoji="1" lang="ja-JP" altLang="en-US" sz="3200" b="1" dirty="0">
              <a:ln w="13462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539421" y="6164220"/>
            <a:ext cx="1883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n w="222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ニャン！</a:t>
            </a:r>
            <a:endParaRPr kumimoji="1" lang="ja-JP" altLang="en-US" sz="2000" b="1" dirty="0">
              <a:ln w="22225">
                <a:solidFill>
                  <a:schemeClr val="bg1">
                    <a:lumMod val="65000"/>
                  </a:schemeClr>
                </a:solidFill>
                <a:prstDash val="solid"/>
              </a:ln>
              <a:solidFill>
                <a:srgbClr val="FFFF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53936" y="53590"/>
            <a:ext cx="293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TPS</a:t>
            </a:r>
            <a:r>
              <a:rPr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アクションシューティング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9921" y="76006"/>
            <a:ext cx="163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TEAM</a:t>
            </a:r>
            <a:r>
              <a:rPr lang="ja-JP" altLang="en-US" dirty="0" smtClean="0"/>
              <a:t>　</a:t>
            </a:r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-41039" y="444176"/>
            <a:ext cx="166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リーダー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増澤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564434" y="4118410"/>
            <a:ext cx="431305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n w="6600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家を留守にした飼い主、豪邸に忍び寄るのは、数多くのネズミ</a:t>
            </a:r>
            <a:r>
              <a:rPr kumimoji="1" lang="ja-JP" altLang="en-US" b="1" smtClean="0">
                <a:ln w="6600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達</a:t>
            </a:r>
            <a:r>
              <a:rPr kumimoji="1" lang="ja-JP" altLang="en-US" b="1" smtClean="0">
                <a:ln w="6600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！瞬間的</a:t>
            </a:r>
            <a:endParaRPr kumimoji="1" lang="en-US" altLang="ja-JP" b="1" dirty="0" smtClean="0">
              <a:ln w="6600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2095" y="815555"/>
            <a:ext cx="161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企画書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吉田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085056" y="1420297"/>
            <a:ext cx="4926835" cy="954107"/>
          </a:xfrm>
          <a:prstGeom prst="rect">
            <a:avLst/>
          </a:prstGeom>
          <a:noFill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n w="19050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かわいい世界観で、普段ゲーム</a:t>
            </a:r>
            <a:endParaRPr kumimoji="1" lang="en-US" altLang="ja-JP" sz="2800" b="1" dirty="0" smtClean="0">
              <a:ln w="19050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800" b="1" dirty="0" smtClean="0">
                <a:ln w="19050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しない人でも簡単に遊べる</a:t>
            </a:r>
            <a:endParaRPr kumimoji="1" lang="ja-JP" altLang="en-US" sz="2800" b="1" dirty="0">
              <a:ln w="19050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549973" y="3667676"/>
            <a:ext cx="1652661" cy="5232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攻撃方法</a:t>
            </a:r>
            <a:endParaRPr kumimoji="1" lang="ja-JP" altLang="en-US" sz="2800" b="1" dirty="0">
              <a:ln w="660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925" y="1739235"/>
            <a:ext cx="1075506" cy="1111760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827" y="2695678"/>
            <a:ext cx="1639929" cy="1483224"/>
          </a:xfrm>
          <a:prstGeom prst="rect">
            <a:avLst/>
          </a:prstGeom>
        </p:spPr>
      </p:pic>
      <p:sp>
        <p:nvSpPr>
          <p:cNvPr id="49" name="右矢印 48"/>
          <p:cNvSpPr/>
          <p:nvPr/>
        </p:nvSpPr>
        <p:spPr>
          <a:xfrm rot="476124">
            <a:off x="1109266" y="2741222"/>
            <a:ext cx="5714542" cy="49462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図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35" y="3108556"/>
            <a:ext cx="3262633" cy="1063467"/>
          </a:xfrm>
          <a:prstGeom prst="rect">
            <a:avLst/>
          </a:prstGeom>
        </p:spPr>
      </p:pic>
      <p:pic>
        <p:nvPicPr>
          <p:cNvPr id="59" name="図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978" y="2658432"/>
            <a:ext cx="1141464" cy="796964"/>
          </a:xfrm>
          <a:prstGeom prst="rect">
            <a:avLst/>
          </a:prstGeom>
        </p:spPr>
      </p:pic>
      <p:sp>
        <p:nvSpPr>
          <p:cNvPr id="60" name="テキスト ボックス 59"/>
          <p:cNvSpPr txBox="1"/>
          <p:nvPr/>
        </p:nvSpPr>
        <p:spPr>
          <a:xfrm rot="463328">
            <a:off x="1650846" y="2335071"/>
            <a:ext cx="4992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檻から出て、お菓子の所まで行く！</a:t>
            </a:r>
            <a:endParaRPr kumimoji="1" lang="ja-JP" altLang="en-US" sz="2400" b="1" dirty="0">
              <a:ln w="9525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316539" y="3394795"/>
            <a:ext cx="2248314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ln w="0">
                  <a:solidFill>
                    <a:srgbClr val="993300"/>
                  </a:solidFill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素早いダッシュで！</a:t>
            </a:r>
            <a:endParaRPr kumimoji="1" lang="ja-JP" altLang="en-US" sz="2000" dirty="0">
              <a:ln w="0">
                <a:solidFill>
                  <a:srgbClr val="993300"/>
                </a:solidFill>
              </a:ln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88472" y="4266064"/>
            <a:ext cx="1712068" cy="19389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ひっかく！</a:t>
            </a:r>
            <a:endParaRPr kumimoji="1" lang="en-US" altLang="ja-JP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ja-JP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kumimoji="1" lang="en-US" altLang="ja-JP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ja-JP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kumimoji="1" lang="ja-JP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2681891" y="4278960"/>
            <a:ext cx="3229651" cy="19389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なき声！</a:t>
            </a:r>
            <a:endParaRPr kumimoji="1" lang="en-US" altLang="ja-JP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ja-JP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kumimoji="1" lang="en-US" altLang="ja-JP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ja-JP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kumimoji="1" lang="ja-JP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98" y="4590817"/>
            <a:ext cx="1681967" cy="168196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421" y="5154105"/>
            <a:ext cx="1094969" cy="75674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 rot="21208938">
            <a:off x="4109897" y="5000743"/>
            <a:ext cx="1629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にゃー</a:t>
            </a:r>
            <a:endParaRPr kumimoji="1" lang="ja-JP" altLang="en-US" sz="3600" b="1" dirty="0">
              <a:ln w="6600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フローチャート: データ 6"/>
          <p:cNvSpPr/>
          <p:nvPr/>
        </p:nvSpPr>
        <p:spPr>
          <a:xfrm rot="20804269">
            <a:off x="3847446" y="4999071"/>
            <a:ext cx="1427299" cy="50026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ローチャート: データ 27"/>
          <p:cNvSpPr/>
          <p:nvPr/>
        </p:nvSpPr>
        <p:spPr>
          <a:xfrm rot="10418054">
            <a:off x="4024372" y="5598689"/>
            <a:ext cx="1427299" cy="50026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107" y="-457571"/>
            <a:ext cx="5201013" cy="292557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970" y="4991619"/>
            <a:ext cx="2125294" cy="112364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400" y="4988933"/>
            <a:ext cx="2148041" cy="112364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92739" y="3954519"/>
            <a:ext cx="1035236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範囲</a:t>
            </a:r>
            <a:r>
              <a:rPr kumimoji="1" lang="ja-JP" altLang="en-US" sz="1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攻撃</a:t>
            </a:r>
            <a:endParaRPr kumimoji="1" lang="ja-JP" altLang="en-US" sz="1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200398" y="3942720"/>
            <a:ext cx="1237265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遠距離攻撃</a:t>
            </a:r>
            <a:endParaRPr kumimoji="1" lang="ja-JP" altLang="en-US" sz="1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417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1316</TotalTime>
  <Words>89</Words>
  <Application>Microsoft Office PowerPoint</Application>
  <PresentationFormat>ワイド画面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HGP創英角ﾎﾟｯﾌﾟ体</vt:lpstr>
      <vt:lpstr>HGS創英角ﾎﾟｯﾌﾟ体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77</cp:revision>
  <dcterms:created xsi:type="dcterms:W3CDTF">2020-10-13T06:45:37Z</dcterms:created>
  <dcterms:modified xsi:type="dcterms:W3CDTF">2020-10-21T02:10:56Z</dcterms:modified>
</cp:coreProperties>
</file>