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TEAM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64434" y="4118410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85056" y="1420297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</a:t>
            </a:r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490100" y="367511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7" y="2695678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09266" y="2741222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35" y="3108556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99" y="2598944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650846" y="2335071"/>
            <a:ext cx="499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376162" y="4269155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2" y="5144300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3804168" y="4990938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541717" y="4989266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3718643" y="5588884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7" y="-457571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70" y="4991619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00" y="4988933"/>
            <a:ext cx="2148041" cy="1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84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73</cp:revision>
  <dcterms:created xsi:type="dcterms:W3CDTF">2020-10-13T06:45:37Z</dcterms:created>
  <dcterms:modified xsi:type="dcterms:W3CDTF">2020-10-20T06:57:51Z</dcterms:modified>
</cp:coreProperties>
</file>